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handoutMasterIdLst>
    <p:handoutMasterId r:id="rId26"/>
  </p:handoutMasterIdLst>
  <p:sldIdLst>
    <p:sldId id="395" r:id="rId2"/>
    <p:sldId id="491" r:id="rId3"/>
    <p:sldId id="403" r:id="rId4"/>
    <p:sldId id="465" r:id="rId5"/>
    <p:sldId id="470" r:id="rId6"/>
    <p:sldId id="478" r:id="rId7"/>
    <p:sldId id="473" r:id="rId8"/>
    <p:sldId id="471" r:id="rId9"/>
    <p:sldId id="472" r:id="rId10"/>
    <p:sldId id="474" r:id="rId11"/>
    <p:sldId id="489" r:id="rId12"/>
    <p:sldId id="490" r:id="rId13"/>
    <p:sldId id="480" r:id="rId14"/>
    <p:sldId id="481" r:id="rId15"/>
    <p:sldId id="482" r:id="rId16"/>
    <p:sldId id="483" r:id="rId17"/>
    <p:sldId id="484" r:id="rId18"/>
    <p:sldId id="486" r:id="rId19"/>
    <p:sldId id="487" r:id="rId20"/>
    <p:sldId id="492" r:id="rId21"/>
    <p:sldId id="414" r:id="rId22"/>
    <p:sldId id="493" r:id="rId23"/>
    <p:sldId id="463" r:id="rId24"/>
  </p:sldIdLst>
  <p:sldSz cx="12192000" cy="6858000"/>
  <p:notesSz cx="6797675" cy="9929813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85"/>
    <a:srgbClr val="69A40F"/>
    <a:srgbClr val="A4860F"/>
    <a:srgbClr val="014073"/>
    <a:srgbClr val="003087"/>
    <a:srgbClr val="0D4F99"/>
    <a:srgbClr val="6B99C3"/>
    <a:srgbClr val="E4E5EA"/>
    <a:srgbClr val="E9E9E9"/>
    <a:srgbClr val="D2D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9ADBC4-A0CF-4F15-B511-29B285143D37}" v="438" dt="2023-07-28T04:05:39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–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94061" autoAdjust="0"/>
  </p:normalViewPr>
  <p:slideViewPr>
    <p:cSldViewPr snapToGrid="0">
      <p:cViewPr varScale="1">
        <p:scale>
          <a:sx n="78" d="100"/>
          <a:sy n="78" d="100"/>
        </p:scale>
        <p:origin x="61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6" d="100"/>
          <a:sy n="46" d="100"/>
        </p:scale>
        <p:origin x="298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Khôi" userId="71b269017a7efd31" providerId="LiveId" clId="{7C9ADBC4-A0CF-4F15-B511-29B285143D37}"/>
    <pc:docChg chg="undo custSel addSld delSld modSld sldOrd">
      <pc:chgData name="Hoàng Khôi" userId="71b269017a7efd31" providerId="LiveId" clId="{7C9ADBC4-A0CF-4F15-B511-29B285143D37}" dt="2023-07-28T04:06:46.937" v="8413" actId="207"/>
      <pc:docMkLst>
        <pc:docMk/>
      </pc:docMkLst>
      <pc:sldChg chg="modSp mod">
        <pc:chgData name="Hoàng Khôi" userId="71b269017a7efd31" providerId="LiveId" clId="{7C9ADBC4-A0CF-4F15-B511-29B285143D37}" dt="2023-07-28T03:29:46.636" v="8091" actId="2711"/>
        <pc:sldMkLst>
          <pc:docMk/>
          <pc:sldMk cId="1291915507" sldId="263"/>
        </pc:sldMkLst>
        <pc:spChg chg="mod">
          <ac:chgData name="Hoàng Khôi" userId="71b269017a7efd31" providerId="LiveId" clId="{7C9ADBC4-A0CF-4F15-B511-29B285143D37}" dt="2023-07-28T03:29:46.636" v="8091" actId="2711"/>
          <ac:spMkLst>
            <pc:docMk/>
            <pc:sldMk cId="1291915507" sldId="263"/>
            <ac:spMk id="2" creationId="{A1600282-2655-4AD0-9F00-FFA4DCFC5403}"/>
          </ac:spMkLst>
        </pc:spChg>
      </pc:sldChg>
      <pc:sldChg chg="modSp add mod">
        <pc:chgData name="Hoàng Khôi" userId="71b269017a7efd31" providerId="LiveId" clId="{7C9ADBC4-A0CF-4F15-B511-29B285143D37}" dt="2023-07-28T03:27:24.415" v="8011" actId="2711"/>
        <pc:sldMkLst>
          <pc:docMk/>
          <pc:sldMk cId="2844756419" sldId="265"/>
        </pc:sldMkLst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2" creationId="{DA4A4AAC-DAFE-424B-9D15-6CFD61C402BB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4" creationId="{B650609D-F4AB-0A6E-CD6B-EB88F69DAE1F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5" creationId="{381EE7B7-81F8-ADE8-A204-95E7F2152676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6" creationId="{9167AD95-A2FF-5DB4-C373-BCB9B8D7C2BB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10" creationId="{35D3798F-032F-98CA-274C-8E824A19D48B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11" creationId="{9C0B3F42-6FF0-08BF-0ACB-70C1102CCC07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13" creationId="{7896564C-ADEF-46E6-6C23-06FE40730759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14" creationId="{EB51D844-AA00-0A42-5A9C-1A855F85F764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16" creationId="{B82CB95C-9CFB-2EA7-2F52-632AAB73CA7D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19" creationId="{723D1157-7102-7D12-2C90-24F9B31C1379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20" creationId="{C8A38A4D-5E9F-33CB-2B22-D849F3A721F8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21" creationId="{8FA073CD-AEC8-937E-DF7B-66D5BAF6D89B}"/>
          </ac:spMkLst>
        </pc:spChg>
        <pc:spChg chg="mod">
          <ac:chgData name="Hoàng Khôi" userId="71b269017a7efd31" providerId="LiveId" clId="{7C9ADBC4-A0CF-4F15-B511-29B285143D37}" dt="2023-07-28T03:27:24.415" v="8011" actId="2711"/>
          <ac:spMkLst>
            <pc:docMk/>
            <pc:sldMk cId="2844756419" sldId="265"/>
            <ac:spMk id="22" creationId="{86FF6B82-0475-7C4D-B3E1-0DD6B3ECFAF4}"/>
          </ac:spMkLst>
        </pc:spChg>
        <pc:picChg chg="mod">
          <ac:chgData name="Hoàng Khôi" userId="71b269017a7efd31" providerId="LiveId" clId="{7C9ADBC4-A0CF-4F15-B511-29B285143D37}" dt="2023-07-28T03:27:24.415" v="8011" actId="2711"/>
          <ac:picMkLst>
            <pc:docMk/>
            <pc:sldMk cId="2844756419" sldId="265"/>
            <ac:picMk id="7" creationId="{9CED2012-5BBB-0C70-D8E3-0BCCE09C6E3F}"/>
          </ac:picMkLst>
        </pc:picChg>
        <pc:picChg chg="mod">
          <ac:chgData name="Hoàng Khôi" userId="71b269017a7efd31" providerId="LiveId" clId="{7C9ADBC4-A0CF-4F15-B511-29B285143D37}" dt="2023-07-28T03:27:24.415" v="8011" actId="2711"/>
          <ac:picMkLst>
            <pc:docMk/>
            <pc:sldMk cId="2844756419" sldId="265"/>
            <ac:picMk id="8" creationId="{B368EA9E-B4DC-332D-7E94-6EB98BE2FA22}"/>
          </ac:picMkLst>
        </pc:picChg>
        <pc:picChg chg="mod">
          <ac:chgData name="Hoàng Khôi" userId="71b269017a7efd31" providerId="LiveId" clId="{7C9ADBC4-A0CF-4F15-B511-29B285143D37}" dt="2023-07-28T03:27:24.415" v="8011" actId="2711"/>
          <ac:picMkLst>
            <pc:docMk/>
            <pc:sldMk cId="2844756419" sldId="265"/>
            <ac:picMk id="9" creationId="{7E21FE82-D3B7-C4D7-5207-FDAD0E9D9462}"/>
          </ac:picMkLst>
        </pc:picChg>
        <pc:picChg chg="mod">
          <ac:chgData name="Hoàng Khôi" userId="71b269017a7efd31" providerId="LiveId" clId="{7C9ADBC4-A0CF-4F15-B511-29B285143D37}" dt="2023-07-28T03:27:24.415" v="8011" actId="2711"/>
          <ac:picMkLst>
            <pc:docMk/>
            <pc:sldMk cId="2844756419" sldId="265"/>
            <ac:picMk id="12" creationId="{75503E89-EBF2-F2B5-12DC-D2A72057B548}"/>
          </ac:picMkLst>
        </pc:picChg>
        <pc:picChg chg="mod">
          <ac:chgData name="Hoàng Khôi" userId="71b269017a7efd31" providerId="LiveId" clId="{7C9ADBC4-A0CF-4F15-B511-29B285143D37}" dt="2023-07-28T03:27:24.415" v="8011" actId="2711"/>
          <ac:picMkLst>
            <pc:docMk/>
            <pc:sldMk cId="2844756419" sldId="265"/>
            <ac:picMk id="24" creationId="{4FF31059-FB64-F31F-BD28-8A450C30D331}"/>
          </ac:picMkLst>
        </pc:picChg>
        <pc:picChg chg="mod">
          <ac:chgData name="Hoàng Khôi" userId="71b269017a7efd31" providerId="LiveId" clId="{7C9ADBC4-A0CF-4F15-B511-29B285143D37}" dt="2023-07-28T03:27:24.415" v="8011" actId="2711"/>
          <ac:picMkLst>
            <pc:docMk/>
            <pc:sldMk cId="2844756419" sldId="265"/>
            <ac:picMk id="26" creationId="{E4C6CBBF-C8E5-5FB1-7280-67BAE1732FC5}"/>
          </ac:picMkLst>
        </pc:picChg>
        <pc:picChg chg="mod">
          <ac:chgData name="Hoàng Khôi" userId="71b269017a7efd31" providerId="LiveId" clId="{7C9ADBC4-A0CF-4F15-B511-29B285143D37}" dt="2023-07-28T03:27:24.415" v="8011" actId="2711"/>
          <ac:picMkLst>
            <pc:docMk/>
            <pc:sldMk cId="2844756419" sldId="265"/>
            <ac:picMk id="28" creationId="{6B4D4901-B72C-5E99-957E-AB0A424BDA6D}"/>
          </ac:picMkLst>
        </pc:picChg>
      </pc:sldChg>
      <pc:sldChg chg="modSp mod">
        <pc:chgData name="Hoàng Khôi" userId="71b269017a7efd31" providerId="LiveId" clId="{7C9ADBC4-A0CF-4F15-B511-29B285143D37}" dt="2023-07-27T04:02:47.765" v="2406" actId="1036"/>
        <pc:sldMkLst>
          <pc:docMk/>
          <pc:sldMk cId="2003941059" sldId="395"/>
        </pc:sldMkLst>
        <pc:spChg chg="mod">
          <ac:chgData name="Hoàng Khôi" userId="71b269017a7efd31" providerId="LiveId" clId="{7C9ADBC4-A0CF-4F15-B511-29B285143D37}" dt="2023-07-27T04:02:47.765" v="2406" actId="1036"/>
          <ac:spMkLst>
            <pc:docMk/>
            <pc:sldMk cId="2003941059" sldId="395"/>
            <ac:spMk id="2" creationId="{01B032CE-3275-666A-B81E-8A78FB9111B1}"/>
          </ac:spMkLst>
        </pc:spChg>
        <pc:spChg chg="mod">
          <ac:chgData name="Hoàng Khôi" userId="71b269017a7efd31" providerId="LiveId" clId="{7C9ADBC4-A0CF-4F15-B511-29B285143D37}" dt="2023-07-27T04:02:43.867" v="2405" actId="20577"/>
          <ac:spMkLst>
            <pc:docMk/>
            <pc:sldMk cId="2003941059" sldId="395"/>
            <ac:spMk id="7" creationId="{EE8975DE-B68F-4C16-89EA-3EC5FC9D6B29}"/>
          </ac:spMkLst>
        </pc:spChg>
        <pc:spChg chg="mod">
          <ac:chgData name="Hoàng Khôi" userId="71b269017a7efd31" providerId="LiveId" clId="{7C9ADBC4-A0CF-4F15-B511-29B285143D37}" dt="2023-07-26T09:25:29.210" v="261" actId="14100"/>
          <ac:spMkLst>
            <pc:docMk/>
            <pc:sldMk cId="2003941059" sldId="395"/>
            <ac:spMk id="9" creationId="{19186977-022D-A420-82A4-BC6C2BBC58D0}"/>
          </ac:spMkLst>
        </pc:spChg>
        <pc:cxnChg chg="mod">
          <ac:chgData name="Hoàng Khôi" userId="71b269017a7efd31" providerId="LiveId" clId="{7C9ADBC4-A0CF-4F15-B511-29B285143D37}" dt="2023-07-27T04:02:47.765" v="2406" actId="1036"/>
          <ac:cxnSpMkLst>
            <pc:docMk/>
            <pc:sldMk cId="2003941059" sldId="395"/>
            <ac:cxnSpMk id="4" creationId="{499950BA-B03C-00B7-7412-6873D6A9B932}"/>
          </ac:cxnSpMkLst>
        </pc:cxnChg>
      </pc:sldChg>
      <pc:sldChg chg="addSp delSp modSp mod">
        <pc:chgData name="Hoàng Khôi" userId="71b269017a7efd31" providerId="LiveId" clId="{7C9ADBC4-A0CF-4F15-B511-29B285143D37}" dt="2023-07-28T03:30:47.903" v="8093" actId="207"/>
        <pc:sldMkLst>
          <pc:docMk/>
          <pc:sldMk cId="2730029183" sldId="402"/>
        </pc:sldMkLst>
        <pc:spChg chg="mod">
          <ac:chgData name="Hoàng Khôi" userId="71b269017a7efd31" providerId="LiveId" clId="{7C9ADBC4-A0CF-4F15-B511-29B285143D37}" dt="2023-07-28T01:47:30.563" v="6119" actId="20577"/>
          <ac:spMkLst>
            <pc:docMk/>
            <pc:sldMk cId="2730029183" sldId="402"/>
            <ac:spMk id="2" creationId="{F942D505-9361-DCE0-36CE-B8A88221F87F}"/>
          </ac:spMkLst>
        </pc:spChg>
        <pc:spChg chg="mod">
          <ac:chgData name="Hoàng Khôi" userId="71b269017a7efd31" providerId="LiveId" clId="{7C9ADBC4-A0CF-4F15-B511-29B285143D37}" dt="2023-07-28T03:30:47.903" v="8093" actId="207"/>
          <ac:spMkLst>
            <pc:docMk/>
            <pc:sldMk cId="2730029183" sldId="402"/>
            <ac:spMk id="4" creationId="{2CDFBE2E-7F4F-1B94-0B57-5F2CEAA72B50}"/>
          </ac:spMkLst>
        </pc:spChg>
        <pc:spChg chg="mod">
          <ac:chgData name="Hoàng Khôi" userId="71b269017a7efd31" providerId="LiveId" clId="{7C9ADBC4-A0CF-4F15-B511-29B285143D37}" dt="2023-07-27T04:04:06.747" v="2501" actId="20577"/>
          <ac:spMkLst>
            <pc:docMk/>
            <pc:sldMk cId="2730029183" sldId="402"/>
            <ac:spMk id="5" creationId="{9582E223-BC53-83F0-CA0F-5D6E925061D8}"/>
          </ac:spMkLst>
        </pc:spChg>
        <pc:spChg chg="mod">
          <ac:chgData name="Hoàng Khôi" userId="71b269017a7efd31" providerId="LiveId" clId="{7C9ADBC4-A0CF-4F15-B511-29B285143D37}" dt="2023-07-28T01:48:19.283" v="6196" actId="14100"/>
          <ac:spMkLst>
            <pc:docMk/>
            <pc:sldMk cId="2730029183" sldId="402"/>
            <ac:spMk id="7" creationId="{FF6AF0AE-68CF-8CFE-8045-0F077D2592E9}"/>
          </ac:spMkLst>
        </pc:spChg>
        <pc:spChg chg="mod">
          <ac:chgData name="Hoàng Khôi" userId="71b269017a7efd31" providerId="LiveId" clId="{7C9ADBC4-A0CF-4F15-B511-29B285143D37}" dt="2023-07-28T03:30:44.950" v="8092" actId="207"/>
          <ac:spMkLst>
            <pc:docMk/>
            <pc:sldMk cId="2730029183" sldId="402"/>
            <ac:spMk id="9" creationId="{FC867849-A7E7-289A-AA30-836D704522BB}"/>
          </ac:spMkLst>
        </pc:spChg>
        <pc:spChg chg="mod">
          <ac:chgData name="Hoàng Khôi" userId="71b269017a7efd31" providerId="LiveId" clId="{7C9ADBC4-A0CF-4F15-B511-29B285143D37}" dt="2023-07-28T01:47:17.716" v="6115" actId="14100"/>
          <ac:spMkLst>
            <pc:docMk/>
            <pc:sldMk cId="2730029183" sldId="402"/>
            <ac:spMk id="11" creationId="{A7D72040-2536-A3BF-28B4-515501B3F45B}"/>
          </ac:spMkLst>
        </pc:spChg>
        <pc:spChg chg="mod">
          <ac:chgData name="Hoàng Khôi" userId="71b269017a7efd31" providerId="LiveId" clId="{7C9ADBC4-A0CF-4F15-B511-29B285143D37}" dt="2023-07-28T01:47:25.933" v="6117" actId="20577"/>
          <ac:spMkLst>
            <pc:docMk/>
            <pc:sldMk cId="2730029183" sldId="402"/>
            <ac:spMk id="12" creationId="{BD2F858F-5112-703C-95EA-8AA81E912E1C}"/>
          </ac:spMkLst>
        </pc:spChg>
        <pc:spChg chg="mod">
          <ac:chgData name="Hoàng Khôi" userId="71b269017a7efd31" providerId="LiveId" clId="{7C9ADBC4-A0CF-4F15-B511-29B285143D37}" dt="2023-07-28T03:24:48.133" v="7985" actId="20577"/>
          <ac:spMkLst>
            <pc:docMk/>
            <pc:sldMk cId="2730029183" sldId="402"/>
            <ac:spMk id="13" creationId="{CA89C1F3-93CB-5F1A-7EEB-D719E45D26D5}"/>
          </ac:spMkLst>
        </pc:spChg>
        <pc:spChg chg="mod">
          <ac:chgData name="Hoàng Khôi" userId="71b269017a7efd31" providerId="LiveId" clId="{7C9ADBC4-A0CF-4F15-B511-29B285143D37}" dt="2023-07-28T01:45:10.413" v="6074" actId="20577"/>
          <ac:spMkLst>
            <pc:docMk/>
            <pc:sldMk cId="2730029183" sldId="402"/>
            <ac:spMk id="14" creationId="{B5CFE27A-1E5E-AE31-0E84-243AF9050D05}"/>
          </ac:spMkLst>
        </pc:spChg>
        <pc:spChg chg="mod">
          <ac:chgData name="Hoàng Khôi" userId="71b269017a7efd31" providerId="LiveId" clId="{7C9ADBC4-A0CF-4F15-B511-29B285143D37}" dt="2023-07-28T01:50:14.994" v="6348" actId="120"/>
          <ac:spMkLst>
            <pc:docMk/>
            <pc:sldMk cId="2730029183" sldId="402"/>
            <ac:spMk id="16" creationId="{39F8EF0C-A430-5995-0DD1-742F74BE9CC4}"/>
          </ac:spMkLst>
        </pc:spChg>
        <pc:spChg chg="mod">
          <ac:chgData name="Hoàng Khôi" userId="71b269017a7efd31" providerId="LiveId" clId="{7C9ADBC4-A0CF-4F15-B511-29B285143D37}" dt="2023-07-28T01:49:12.713" v="6201"/>
          <ac:spMkLst>
            <pc:docMk/>
            <pc:sldMk cId="2730029183" sldId="402"/>
            <ac:spMk id="21" creationId="{5D8AE818-6CFB-E6A8-29C1-3DAF1096B521}"/>
          </ac:spMkLst>
        </pc:spChg>
        <pc:grpChg chg="add mod">
          <ac:chgData name="Hoàng Khôi" userId="71b269017a7efd31" providerId="LiveId" clId="{7C9ADBC4-A0CF-4F15-B511-29B285143D37}" dt="2023-07-28T03:24:11.822" v="7949" actId="1076"/>
          <ac:grpSpMkLst>
            <pc:docMk/>
            <pc:sldMk cId="2730029183" sldId="402"/>
            <ac:grpSpMk id="3" creationId="{D3522A9B-7975-F836-AF6B-35507246BB57}"/>
          </ac:grpSpMkLst>
        </pc:grpChg>
        <pc:grpChg chg="add mod">
          <ac:chgData name="Hoàng Khôi" userId="71b269017a7efd31" providerId="LiveId" clId="{7C9ADBC4-A0CF-4F15-B511-29B285143D37}" dt="2023-07-28T03:24:16.072" v="7950" actId="1076"/>
          <ac:grpSpMkLst>
            <pc:docMk/>
            <pc:sldMk cId="2730029183" sldId="402"/>
            <ac:grpSpMk id="15" creationId="{E05136FF-9A7A-8080-E354-E15FACFCCE2B}"/>
          </ac:grpSpMkLst>
        </pc:grpChg>
        <pc:grpChg chg="mod">
          <ac:chgData name="Hoàng Khôi" userId="71b269017a7efd31" providerId="LiveId" clId="{7C9ADBC4-A0CF-4F15-B511-29B285143D37}" dt="2023-07-28T03:24:03.260" v="7948" actId="1076"/>
          <ac:grpSpMkLst>
            <pc:docMk/>
            <pc:sldMk cId="2730029183" sldId="402"/>
            <ac:grpSpMk id="17" creationId="{BB1CC006-51E0-89D9-ABC5-7D7A8361D1DC}"/>
          </ac:grpSpMkLst>
        </pc:grpChg>
        <pc:grpChg chg="mod">
          <ac:chgData name="Hoàng Khôi" userId="71b269017a7efd31" providerId="LiveId" clId="{7C9ADBC4-A0CF-4F15-B511-29B285143D37}" dt="2023-07-28T03:23:26.997" v="7944" actId="1076"/>
          <ac:grpSpMkLst>
            <pc:docMk/>
            <pc:sldMk cId="2730029183" sldId="402"/>
            <ac:grpSpMk id="18" creationId="{0899B942-48A1-E037-4838-5A6C677BDC11}"/>
          </ac:grpSpMkLst>
        </pc:grpChg>
        <pc:grpChg chg="mod">
          <ac:chgData name="Hoàng Khôi" userId="71b269017a7efd31" providerId="LiveId" clId="{7C9ADBC4-A0CF-4F15-B511-29B285143D37}" dt="2023-07-28T03:24:01.478" v="7947" actId="1076"/>
          <ac:grpSpMkLst>
            <pc:docMk/>
            <pc:sldMk cId="2730029183" sldId="402"/>
            <ac:grpSpMk id="19" creationId="{713C966F-8952-9A8D-26C3-DDFF205E5C2E}"/>
          </ac:grpSpMkLst>
        </pc:grpChg>
        <pc:grpChg chg="mod">
          <ac:chgData name="Hoàng Khôi" userId="71b269017a7efd31" providerId="LiveId" clId="{7C9ADBC4-A0CF-4F15-B511-29B285143D37}" dt="2023-07-28T03:24:45.603" v="7980" actId="14100"/>
          <ac:grpSpMkLst>
            <pc:docMk/>
            <pc:sldMk cId="2730029183" sldId="402"/>
            <ac:grpSpMk id="20" creationId="{3752C8F1-9815-D8B8-0DB4-A4B77E167532}"/>
          </ac:grpSpMkLst>
        </pc:grpChg>
        <pc:picChg chg="add mod">
          <ac:chgData name="Hoàng Khôi" userId="71b269017a7efd31" providerId="LiveId" clId="{7C9ADBC4-A0CF-4F15-B511-29B285143D37}" dt="2023-07-27T06:54:16.005" v="3121" actId="1037"/>
          <ac:picMkLst>
            <pc:docMk/>
            <pc:sldMk cId="2730029183" sldId="402"/>
            <ac:picMk id="8" creationId="{4FCF0278-8AD5-2BCA-5D5A-9E614CA8B357}"/>
          </ac:picMkLst>
        </pc:picChg>
        <pc:picChg chg="del mod">
          <ac:chgData name="Hoàng Khôi" userId="71b269017a7efd31" providerId="LiveId" clId="{7C9ADBC4-A0CF-4F15-B511-29B285143D37}" dt="2023-07-27T04:05:21.956" v="2507" actId="478"/>
          <ac:picMkLst>
            <pc:docMk/>
            <pc:sldMk cId="2730029183" sldId="402"/>
            <ac:picMk id="15" creationId="{5A131F9D-2749-187C-8D6A-7D0F0700D405}"/>
          </ac:picMkLst>
        </pc:picChg>
      </pc:sldChg>
      <pc:sldChg chg="modSp mod ord">
        <pc:chgData name="Hoàng Khôi" userId="71b269017a7efd31" providerId="LiveId" clId="{7C9ADBC4-A0CF-4F15-B511-29B285143D37}" dt="2023-07-28T03:24:58.311" v="7986" actId="14100"/>
        <pc:sldMkLst>
          <pc:docMk/>
          <pc:sldMk cId="1019333817" sldId="403"/>
        </pc:sldMkLst>
        <pc:spChg chg="mod">
          <ac:chgData name="Hoàng Khôi" userId="71b269017a7efd31" providerId="LiveId" clId="{7C9ADBC4-A0CF-4F15-B511-29B285143D37}" dt="2023-07-27T00:43:31.777" v="1423" actId="6549"/>
          <ac:spMkLst>
            <pc:docMk/>
            <pc:sldMk cId="1019333817" sldId="403"/>
            <ac:spMk id="2" creationId="{D95F1A37-48EA-77CF-CC80-10B5EFB0C5F7}"/>
          </ac:spMkLst>
        </pc:spChg>
        <pc:graphicFrameChg chg="mod modGraphic">
          <ac:chgData name="Hoàng Khôi" userId="71b269017a7efd31" providerId="LiveId" clId="{7C9ADBC4-A0CF-4F15-B511-29B285143D37}" dt="2023-07-28T03:24:58.311" v="7986" actId="14100"/>
          <ac:graphicFrameMkLst>
            <pc:docMk/>
            <pc:sldMk cId="1019333817" sldId="403"/>
            <ac:graphicFrameMk id="3" creationId="{1A89D9A8-D9C8-4F1C-A5D2-FA95F440918E}"/>
          </ac:graphicFrameMkLst>
        </pc:graphicFrameChg>
      </pc:sldChg>
      <pc:sldChg chg="addSp delSp modSp mod">
        <pc:chgData name="Hoàng Khôi" userId="71b269017a7efd31" providerId="LiveId" clId="{7C9ADBC4-A0CF-4F15-B511-29B285143D37}" dt="2023-07-28T03:35:12.367" v="8146" actId="207"/>
        <pc:sldMkLst>
          <pc:docMk/>
          <pc:sldMk cId="3770627559" sldId="412"/>
        </pc:sldMkLst>
        <pc:spChg chg="mod">
          <ac:chgData name="Hoàng Khôi" userId="71b269017a7efd31" providerId="LiveId" clId="{7C9ADBC4-A0CF-4F15-B511-29B285143D37}" dt="2023-07-28T01:55:20.849" v="6475" actId="20577"/>
          <ac:spMkLst>
            <pc:docMk/>
            <pc:sldMk cId="3770627559" sldId="412"/>
            <ac:spMk id="2" creationId="{153BF2D8-7ECE-6978-1AF9-E6125427D235}"/>
          </ac:spMkLst>
        </pc:spChg>
        <pc:spChg chg="del mod">
          <ac:chgData name="Hoàng Khôi" userId="71b269017a7efd31" providerId="LiveId" clId="{7C9ADBC4-A0CF-4F15-B511-29B285143D37}" dt="2023-07-26T09:46:07.853" v="580" actId="478"/>
          <ac:spMkLst>
            <pc:docMk/>
            <pc:sldMk cId="3770627559" sldId="412"/>
            <ac:spMk id="3" creationId="{D6803582-99BF-368E-723A-0A9AEFB93DA8}"/>
          </ac:spMkLst>
        </pc:spChg>
        <pc:spChg chg="mod">
          <ac:chgData name="Hoàng Khôi" userId="71b269017a7efd31" providerId="LiveId" clId="{7C9ADBC4-A0CF-4F15-B511-29B285143D37}" dt="2023-07-27T06:52:19.028" v="3097" actId="1076"/>
          <ac:spMkLst>
            <pc:docMk/>
            <pc:sldMk cId="3770627559" sldId="412"/>
            <ac:spMk id="6" creationId="{0AD5371F-2FFC-99AD-FB46-C72A11850335}"/>
          </ac:spMkLst>
        </pc:spChg>
        <pc:spChg chg="mod">
          <ac:chgData name="Hoàng Khôi" userId="71b269017a7efd31" providerId="LiveId" clId="{7C9ADBC4-A0CF-4F15-B511-29B285143D37}" dt="2023-07-27T06:52:21.582" v="3098" actId="1076"/>
          <ac:spMkLst>
            <pc:docMk/>
            <pc:sldMk cId="3770627559" sldId="412"/>
            <ac:spMk id="7" creationId="{1AFB17C6-E50D-36A4-E059-86F01B960D5A}"/>
          </ac:spMkLst>
        </pc:spChg>
        <pc:spChg chg="mod">
          <ac:chgData name="Hoàng Khôi" userId="71b269017a7efd31" providerId="LiveId" clId="{7C9ADBC4-A0CF-4F15-B511-29B285143D37}" dt="2023-07-28T03:35:12.367" v="8146" actId="207"/>
          <ac:spMkLst>
            <pc:docMk/>
            <pc:sldMk cId="3770627559" sldId="412"/>
            <ac:spMk id="9" creationId="{2D9DFA67-9DBF-A351-0116-1F64BBB20ED4}"/>
          </ac:spMkLst>
        </pc:spChg>
        <pc:spChg chg="mod">
          <ac:chgData name="Hoàng Khôi" userId="71b269017a7efd31" providerId="LiveId" clId="{7C9ADBC4-A0CF-4F15-B511-29B285143D37}" dt="2023-07-27T06:52:43.206" v="3101" actId="1076"/>
          <ac:spMkLst>
            <pc:docMk/>
            <pc:sldMk cId="3770627559" sldId="412"/>
            <ac:spMk id="15" creationId="{430BD217-22EE-24F7-AC76-5E31E648B683}"/>
          </ac:spMkLst>
        </pc:spChg>
        <pc:grpChg chg="add del mod">
          <ac:chgData name="Hoàng Khôi" userId="71b269017a7efd31" providerId="LiveId" clId="{7C9ADBC4-A0CF-4F15-B511-29B285143D37}" dt="2023-07-27T06:52:36.600" v="3099" actId="478"/>
          <ac:grpSpMkLst>
            <pc:docMk/>
            <pc:sldMk cId="3770627559" sldId="412"/>
            <ac:grpSpMk id="5" creationId="{F93A2566-1714-1483-45C4-0E8307C54A2B}"/>
          </ac:grpSpMkLst>
        </pc:grpChg>
        <pc:grpChg chg="mod">
          <ac:chgData name="Hoàng Khôi" userId="71b269017a7efd31" providerId="LiveId" clId="{7C9ADBC4-A0CF-4F15-B511-29B285143D37}" dt="2023-07-26T09:54:42.385" v="756" actId="1076"/>
          <ac:grpSpMkLst>
            <pc:docMk/>
            <pc:sldMk cId="3770627559" sldId="412"/>
            <ac:grpSpMk id="18" creationId="{D3F45F86-F91E-EC68-E5FF-8F279C020B39}"/>
          </ac:grpSpMkLst>
        </pc:grpChg>
        <pc:picChg chg="del">
          <ac:chgData name="Hoàng Khôi" userId="71b269017a7efd31" providerId="LiveId" clId="{7C9ADBC4-A0CF-4F15-B511-29B285143D37}" dt="2023-07-26T09:53:40.505" v="716" actId="478"/>
          <ac:picMkLst>
            <pc:docMk/>
            <pc:sldMk cId="3770627559" sldId="412"/>
            <ac:picMk id="4" creationId="{FDA470F8-3E10-7B79-4C14-30A85F06E480}"/>
          </ac:picMkLst>
        </pc:picChg>
        <pc:picChg chg="add mod">
          <ac:chgData name="Hoàng Khôi" userId="71b269017a7efd31" providerId="LiveId" clId="{7C9ADBC4-A0CF-4F15-B511-29B285143D37}" dt="2023-07-27T06:53:34.286" v="3111" actId="1076"/>
          <ac:picMkLst>
            <pc:docMk/>
            <pc:sldMk cId="3770627559" sldId="412"/>
            <ac:picMk id="1026" creationId="{04BD0010-6FDA-7AC4-B797-3839B3771D84}"/>
          </ac:picMkLst>
        </pc:picChg>
        <pc:picChg chg="del">
          <ac:chgData name="Hoàng Khôi" userId="71b269017a7efd31" providerId="LiveId" clId="{7C9ADBC4-A0CF-4F15-B511-29B285143D37}" dt="2023-07-26T09:53:03.968" v="715" actId="478"/>
          <ac:picMkLst>
            <pc:docMk/>
            <pc:sldMk cId="3770627559" sldId="412"/>
            <ac:picMk id="1028" creationId="{4F5CF568-52C1-805D-8592-7253387D3BAE}"/>
          </ac:picMkLst>
        </pc:picChg>
      </pc:sldChg>
      <pc:sldChg chg="addSp delSp modSp mod">
        <pc:chgData name="Hoàng Khôi" userId="71b269017a7efd31" providerId="LiveId" clId="{7C9ADBC4-A0CF-4F15-B511-29B285143D37}" dt="2023-07-28T03:47:11.636" v="8355" actId="207"/>
        <pc:sldMkLst>
          <pc:docMk/>
          <pc:sldMk cId="1734331464" sldId="414"/>
        </pc:sldMkLst>
        <pc:spChg chg="del mod">
          <ac:chgData name="Hoàng Khôi" userId="71b269017a7efd31" providerId="LiveId" clId="{7C9ADBC4-A0CF-4F15-B511-29B285143D37}" dt="2023-07-28T01:35:18.812" v="5874" actId="478"/>
          <ac:spMkLst>
            <pc:docMk/>
            <pc:sldMk cId="1734331464" sldId="414"/>
            <ac:spMk id="2" creationId="{153BF2D8-7ECE-6978-1AF9-E6125427D235}"/>
          </ac:spMkLst>
        </pc:spChg>
        <pc:spChg chg="add mod">
          <ac:chgData name="Hoàng Khôi" userId="71b269017a7efd31" providerId="LiveId" clId="{7C9ADBC4-A0CF-4F15-B511-29B285143D37}" dt="2023-07-28T03:47:11.636" v="8355" actId="207"/>
          <ac:spMkLst>
            <pc:docMk/>
            <pc:sldMk cId="1734331464" sldId="414"/>
            <ac:spMk id="4" creationId="{10A051F6-5485-8FB9-4133-924E96C4D43B}"/>
          </ac:spMkLst>
        </pc:spChg>
        <pc:spChg chg="mod">
          <ac:chgData name="Hoàng Khôi" userId="71b269017a7efd31" providerId="LiveId" clId="{7C9ADBC4-A0CF-4F15-B511-29B285143D37}" dt="2023-07-28T03:45:34.492" v="8306" actId="20577"/>
          <ac:spMkLst>
            <pc:docMk/>
            <pc:sldMk cId="1734331464" sldId="414"/>
            <ac:spMk id="7" creationId="{4F4DDE73-B274-C217-D57E-F82036E6985A}"/>
          </ac:spMkLst>
        </pc:spChg>
      </pc:sldChg>
      <pc:sldChg chg="addSp delSp modSp mod">
        <pc:chgData name="Hoàng Khôi" userId="71b269017a7efd31" providerId="LiveId" clId="{7C9ADBC4-A0CF-4F15-B511-29B285143D37}" dt="2023-07-28T03:47:16.472" v="8356" actId="207"/>
        <pc:sldMkLst>
          <pc:docMk/>
          <pc:sldMk cId="1679652802" sldId="417"/>
        </pc:sldMkLst>
        <pc:spChg chg="del mod">
          <ac:chgData name="Hoàng Khôi" userId="71b269017a7efd31" providerId="LiveId" clId="{7C9ADBC4-A0CF-4F15-B511-29B285143D37}" dt="2023-07-28T01:35:23.541" v="5876" actId="478"/>
          <ac:spMkLst>
            <pc:docMk/>
            <pc:sldMk cId="1679652802" sldId="417"/>
            <ac:spMk id="2" creationId="{153BF2D8-7ECE-6978-1AF9-E6125427D235}"/>
          </ac:spMkLst>
        </pc:spChg>
        <pc:spChg chg="add mod">
          <ac:chgData name="Hoàng Khôi" userId="71b269017a7efd31" providerId="LiveId" clId="{7C9ADBC4-A0CF-4F15-B511-29B285143D37}" dt="2023-07-28T03:47:16.472" v="8356" actId="207"/>
          <ac:spMkLst>
            <pc:docMk/>
            <pc:sldMk cId="1679652802" sldId="417"/>
            <ac:spMk id="3" creationId="{B8FE71FE-2EBF-2AE0-0E9D-9891C64CA8E2}"/>
          </ac:spMkLst>
        </pc:spChg>
        <pc:spChg chg="mod">
          <ac:chgData name="Hoàng Khôi" userId="71b269017a7efd31" providerId="LiveId" clId="{7C9ADBC4-A0CF-4F15-B511-29B285143D37}" dt="2023-07-28T03:46:11.523" v="8312" actId="6549"/>
          <ac:spMkLst>
            <pc:docMk/>
            <pc:sldMk cId="1679652802" sldId="417"/>
            <ac:spMk id="9" creationId="{3040664F-C716-EB3E-E40F-739B78ED3231}"/>
          </ac:spMkLst>
        </pc:spChg>
        <pc:picChg chg="del">
          <ac:chgData name="Hoàng Khôi" userId="71b269017a7efd31" providerId="LiveId" clId="{7C9ADBC4-A0CF-4F15-B511-29B285143D37}" dt="2023-07-26T09:59:44.205" v="785" actId="478"/>
          <ac:picMkLst>
            <pc:docMk/>
            <pc:sldMk cId="1679652802" sldId="417"/>
            <ac:picMk id="3" creationId="{0BBC0FB3-D89A-04BE-0F37-868B75DC18B3}"/>
          </ac:picMkLst>
        </pc:picChg>
        <pc:picChg chg="add mod">
          <ac:chgData name="Hoàng Khôi" userId="71b269017a7efd31" providerId="LiveId" clId="{7C9ADBC4-A0CF-4F15-B511-29B285143D37}" dt="2023-07-26T10:00:13.339" v="790" actId="1076"/>
          <ac:picMkLst>
            <pc:docMk/>
            <pc:sldMk cId="1679652802" sldId="417"/>
            <ac:picMk id="2050" creationId="{CDF22DEB-B031-75BF-64AF-27F0631F253C}"/>
          </ac:picMkLst>
        </pc:picChg>
      </pc:sldChg>
      <pc:sldChg chg="addSp delSp modSp mod">
        <pc:chgData name="Hoàng Khôi" userId="71b269017a7efd31" providerId="LiveId" clId="{7C9ADBC4-A0CF-4F15-B511-29B285143D37}" dt="2023-07-28T03:46:39.577" v="8354" actId="20577"/>
        <pc:sldMkLst>
          <pc:docMk/>
          <pc:sldMk cId="3689798898" sldId="418"/>
        </pc:sldMkLst>
        <pc:spChg chg="del mod">
          <ac:chgData name="Hoàng Khôi" userId="71b269017a7efd31" providerId="LiveId" clId="{7C9ADBC4-A0CF-4F15-B511-29B285143D37}" dt="2023-07-28T01:35:28.704" v="5878" actId="478"/>
          <ac:spMkLst>
            <pc:docMk/>
            <pc:sldMk cId="3689798898" sldId="418"/>
            <ac:spMk id="2" creationId="{153BF2D8-7ECE-6978-1AF9-E6125427D235}"/>
          </ac:spMkLst>
        </pc:spChg>
        <pc:spChg chg="add mod">
          <ac:chgData name="Hoàng Khôi" userId="71b269017a7efd31" providerId="LiveId" clId="{7C9ADBC4-A0CF-4F15-B511-29B285143D37}" dt="2023-07-28T01:55:37.030" v="6479" actId="20577"/>
          <ac:spMkLst>
            <pc:docMk/>
            <pc:sldMk cId="3689798898" sldId="418"/>
            <ac:spMk id="3" creationId="{75E00680-2D54-2274-1C52-72B5FCF19E14}"/>
          </ac:spMkLst>
        </pc:spChg>
        <pc:spChg chg="mod">
          <ac:chgData name="Hoàng Khôi" userId="71b269017a7efd31" providerId="LiveId" clId="{7C9ADBC4-A0CF-4F15-B511-29B285143D37}" dt="2023-07-28T03:46:23.980" v="8319" actId="20577"/>
          <ac:spMkLst>
            <pc:docMk/>
            <pc:sldMk cId="3689798898" sldId="418"/>
            <ac:spMk id="7" creationId="{6C7AC6E6-B7E1-E0F5-C2AB-6B7441A114AC}"/>
          </ac:spMkLst>
        </pc:spChg>
        <pc:spChg chg="mod">
          <ac:chgData name="Hoàng Khôi" userId="71b269017a7efd31" providerId="LiveId" clId="{7C9ADBC4-A0CF-4F15-B511-29B285143D37}" dt="2023-07-28T03:46:39.577" v="8354" actId="20577"/>
          <ac:spMkLst>
            <pc:docMk/>
            <pc:sldMk cId="3689798898" sldId="418"/>
            <ac:spMk id="11" creationId="{1CADB6AD-A477-24C1-FB84-5CD9640C7F9C}"/>
          </ac:spMkLst>
        </pc:spChg>
      </pc:sldChg>
      <pc:sldChg chg="del">
        <pc:chgData name="Hoàng Khôi" userId="71b269017a7efd31" providerId="LiveId" clId="{7C9ADBC4-A0CF-4F15-B511-29B285143D37}" dt="2023-07-26T10:05:07.824" v="802" actId="47"/>
        <pc:sldMkLst>
          <pc:docMk/>
          <pc:sldMk cId="1351154407" sldId="419"/>
        </pc:sldMkLst>
      </pc:sldChg>
      <pc:sldChg chg="del">
        <pc:chgData name="Hoàng Khôi" userId="71b269017a7efd31" providerId="LiveId" clId="{7C9ADBC4-A0CF-4F15-B511-29B285143D37}" dt="2023-07-26T10:05:15.990" v="803" actId="47"/>
        <pc:sldMkLst>
          <pc:docMk/>
          <pc:sldMk cId="1224532063" sldId="420"/>
        </pc:sldMkLst>
      </pc:sldChg>
      <pc:sldChg chg="del">
        <pc:chgData name="Hoàng Khôi" userId="71b269017a7efd31" providerId="LiveId" clId="{7C9ADBC4-A0CF-4F15-B511-29B285143D37}" dt="2023-07-27T01:41:59.578" v="1769" actId="47"/>
        <pc:sldMkLst>
          <pc:docMk/>
          <pc:sldMk cId="987006592" sldId="421"/>
        </pc:sldMkLst>
      </pc:sldChg>
      <pc:sldChg chg="del">
        <pc:chgData name="Hoàng Khôi" userId="71b269017a7efd31" providerId="LiveId" clId="{7C9ADBC4-A0CF-4F15-B511-29B285143D37}" dt="2023-07-26T10:05:30.295" v="805" actId="47"/>
        <pc:sldMkLst>
          <pc:docMk/>
          <pc:sldMk cId="119261101" sldId="425"/>
        </pc:sldMkLst>
      </pc:sldChg>
      <pc:sldChg chg="addSp delSp modSp mod ord">
        <pc:chgData name="Hoàng Khôi" userId="71b269017a7efd31" providerId="LiveId" clId="{7C9ADBC4-A0CF-4F15-B511-29B285143D37}" dt="2023-07-28T03:22:45.670" v="7940" actId="20577"/>
        <pc:sldMkLst>
          <pc:docMk/>
          <pc:sldMk cId="1741743247" sldId="426"/>
        </pc:sldMkLst>
        <pc:spChg chg="mod">
          <ac:chgData name="Hoàng Khôi" userId="71b269017a7efd31" providerId="LiveId" clId="{7C9ADBC4-A0CF-4F15-B511-29B285143D37}" dt="2023-07-28T03:22:45.670" v="7940" actId="20577"/>
          <ac:spMkLst>
            <pc:docMk/>
            <pc:sldMk cId="1741743247" sldId="426"/>
            <ac:spMk id="2" creationId="{E9C86D7B-286F-9C65-17B3-D3F9C42E6DF1}"/>
          </ac:spMkLst>
        </pc:spChg>
        <pc:spChg chg="add mod">
          <ac:chgData name="Hoàng Khôi" userId="71b269017a7efd31" providerId="LiveId" clId="{7C9ADBC4-A0CF-4F15-B511-29B285143D37}" dt="2023-07-28T01:56:47.888" v="6501" actId="571"/>
          <ac:spMkLst>
            <pc:docMk/>
            <pc:sldMk cId="1741743247" sldId="426"/>
            <ac:spMk id="4" creationId="{0D7F28BA-A9D1-D3E4-EA59-0ADFC71794F0}"/>
          </ac:spMkLst>
        </pc:spChg>
        <pc:spChg chg="del mod">
          <ac:chgData name="Hoàng Khôi" userId="71b269017a7efd31" providerId="LiveId" clId="{7C9ADBC4-A0CF-4F15-B511-29B285143D37}" dt="2023-07-27T03:57:37.275" v="2339" actId="478"/>
          <ac:spMkLst>
            <pc:docMk/>
            <pc:sldMk cId="1741743247" sldId="426"/>
            <ac:spMk id="5" creationId="{33CC37FC-866C-CD92-2974-723B8A01D7A2}"/>
          </ac:spMkLst>
        </pc:spChg>
        <pc:graphicFrameChg chg="mod modGraphic">
          <ac:chgData name="Hoàng Khôi" userId="71b269017a7efd31" providerId="LiveId" clId="{7C9ADBC4-A0CF-4F15-B511-29B285143D37}" dt="2023-07-28T03:21:16.048" v="7896" actId="20577"/>
          <ac:graphicFrameMkLst>
            <pc:docMk/>
            <pc:sldMk cId="1741743247" sldId="426"/>
            <ac:graphicFrameMk id="3" creationId="{B7BB2DD9-0BA1-300A-3FAA-23C95A639803}"/>
          </ac:graphicFrameMkLst>
        </pc:graphicFrameChg>
      </pc:sldChg>
      <pc:sldChg chg="del">
        <pc:chgData name="Hoàng Khôi" userId="71b269017a7efd31" providerId="LiveId" clId="{7C9ADBC4-A0CF-4F15-B511-29B285143D37}" dt="2023-07-26T10:05:22.520" v="804" actId="47"/>
        <pc:sldMkLst>
          <pc:docMk/>
          <pc:sldMk cId="2536612549" sldId="428"/>
        </pc:sldMkLst>
      </pc:sldChg>
      <pc:sldChg chg="del">
        <pc:chgData name="Hoàng Khôi" userId="71b269017a7efd31" providerId="LiveId" clId="{7C9ADBC4-A0CF-4F15-B511-29B285143D37}" dt="2023-07-26T10:05:30.295" v="805" actId="47"/>
        <pc:sldMkLst>
          <pc:docMk/>
          <pc:sldMk cId="3751091813" sldId="429"/>
        </pc:sldMkLst>
      </pc:sldChg>
      <pc:sldChg chg="modSp add mod ord">
        <pc:chgData name="Hoàng Khôi" userId="71b269017a7efd31" providerId="LiveId" clId="{7C9ADBC4-A0CF-4F15-B511-29B285143D37}" dt="2023-07-28T01:55:42.867" v="6481" actId="20577"/>
        <pc:sldMkLst>
          <pc:docMk/>
          <pc:sldMk cId="1514922877" sldId="433"/>
        </pc:sldMkLst>
        <pc:spChg chg="mod">
          <ac:chgData name="Hoàng Khôi" userId="71b269017a7efd31" providerId="LiveId" clId="{7C9ADBC4-A0CF-4F15-B511-29B285143D37}" dt="2023-07-27T02:46:19.902" v="1801" actId="2711"/>
          <ac:spMkLst>
            <pc:docMk/>
            <pc:sldMk cId="1514922877" sldId="433"/>
            <ac:spMk id="4" creationId="{6999B88A-4100-5DC3-08CB-A33CE34D2D62}"/>
          </ac:spMkLst>
        </pc:spChg>
        <pc:spChg chg="mod">
          <ac:chgData name="Hoàng Khôi" userId="71b269017a7efd31" providerId="LiveId" clId="{7C9ADBC4-A0CF-4F15-B511-29B285143D37}" dt="2023-07-28T01:55:42.867" v="6481" actId="20577"/>
          <ac:spMkLst>
            <pc:docMk/>
            <pc:sldMk cId="1514922877" sldId="433"/>
            <ac:spMk id="5" creationId="{9741ED80-8A93-5D06-96BD-2B95CDD373AA}"/>
          </ac:spMkLst>
        </pc:spChg>
        <pc:graphicFrameChg chg="mod modGraphic">
          <ac:chgData name="Hoàng Khôi" userId="71b269017a7efd31" providerId="LiveId" clId="{7C9ADBC4-A0CF-4F15-B511-29B285143D37}" dt="2023-07-28T01:43:39.001" v="6064" actId="2711"/>
          <ac:graphicFrameMkLst>
            <pc:docMk/>
            <pc:sldMk cId="1514922877" sldId="433"/>
            <ac:graphicFrameMk id="3" creationId="{7DB94D59-9BF7-8CDA-EBB5-0770C840992B}"/>
          </ac:graphicFrameMkLst>
        </pc:graphicFrameChg>
      </pc:sldChg>
      <pc:sldChg chg="del">
        <pc:chgData name="Hoàng Khôi" userId="71b269017a7efd31" providerId="LiveId" clId="{7C9ADBC4-A0CF-4F15-B511-29B285143D37}" dt="2023-07-26T10:05:30.295" v="805" actId="47"/>
        <pc:sldMkLst>
          <pc:docMk/>
          <pc:sldMk cId="2292667166" sldId="433"/>
        </pc:sldMkLst>
      </pc:sldChg>
      <pc:sldChg chg="modSp add mod ord">
        <pc:chgData name="Hoàng Khôi" userId="71b269017a7efd31" providerId="LiveId" clId="{7C9ADBC4-A0CF-4F15-B511-29B285143D37}" dt="2023-07-28T03:28:58.067" v="8089" actId="14100"/>
        <pc:sldMkLst>
          <pc:docMk/>
          <pc:sldMk cId="1133915254" sldId="434"/>
        </pc:sldMkLst>
        <pc:spChg chg="mod">
          <ac:chgData name="Hoàng Khôi" userId="71b269017a7efd31" providerId="LiveId" clId="{7C9ADBC4-A0CF-4F15-B511-29B285143D37}" dt="2023-07-28T01:56:19.843" v="6495" actId="20577"/>
          <ac:spMkLst>
            <pc:docMk/>
            <pc:sldMk cId="1133915254" sldId="434"/>
            <ac:spMk id="2" creationId="{D95F1A37-48EA-77CF-CC80-10B5EFB0C5F7}"/>
          </ac:spMkLst>
        </pc:spChg>
        <pc:graphicFrameChg chg="modGraphic">
          <ac:chgData name="Hoàng Khôi" userId="71b269017a7efd31" providerId="LiveId" clId="{7C9ADBC4-A0CF-4F15-B511-29B285143D37}" dt="2023-07-28T03:28:58.067" v="8089" actId="14100"/>
          <ac:graphicFrameMkLst>
            <pc:docMk/>
            <pc:sldMk cId="1133915254" sldId="434"/>
            <ac:graphicFrameMk id="3" creationId="{1A89D9A8-D9C8-4F1C-A5D2-FA95F440918E}"/>
          </ac:graphicFrameMkLst>
        </pc:graphicFrameChg>
      </pc:sldChg>
      <pc:sldChg chg="modSp add mod ord">
        <pc:chgData name="Hoàng Khôi" userId="71b269017a7efd31" providerId="LiveId" clId="{7C9ADBC4-A0CF-4F15-B511-29B285143D37}" dt="2023-07-28T01:56:25.401" v="6497" actId="20577"/>
        <pc:sldMkLst>
          <pc:docMk/>
          <pc:sldMk cId="309711036" sldId="435"/>
        </pc:sldMkLst>
        <pc:spChg chg="mod">
          <ac:chgData name="Hoàng Khôi" userId="71b269017a7efd31" providerId="LiveId" clId="{7C9ADBC4-A0CF-4F15-B511-29B285143D37}" dt="2023-07-28T01:56:25.401" v="6497" actId="20577"/>
          <ac:spMkLst>
            <pc:docMk/>
            <pc:sldMk cId="309711036" sldId="435"/>
            <ac:spMk id="2" creationId="{D95F1A37-48EA-77CF-CC80-10B5EFB0C5F7}"/>
          </ac:spMkLst>
        </pc:spChg>
        <pc:graphicFrameChg chg="modGraphic">
          <ac:chgData name="Hoàng Khôi" userId="71b269017a7efd31" providerId="LiveId" clId="{7C9ADBC4-A0CF-4F15-B511-29B285143D37}" dt="2023-07-27T00:58:29.813" v="1768" actId="14100"/>
          <ac:graphicFrameMkLst>
            <pc:docMk/>
            <pc:sldMk cId="309711036" sldId="435"/>
            <ac:graphicFrameMk id="3" creationId="{1A89D9A8-D9C8-4F1C-A5D2-FA95F440918E}"/>
          </ac:graphicFrameMkLst>
        </pc:graphicFrameChg>
      </pc:sldChg>
      <pc:sldChg chg="addSp delSp modSp add mod ord modNotesTx">
        <pc:chgData name="Hoàng Khôi" userId="71b269017a7efd31" providerId="LiveId" clId="{7C9ADBC4-A0CF-4F15-B511-29B285143D37}" dt="2023-07-28T03:31:18.235" v="8135" actId="20577"/>
        <pc:sldMkLst>
          <pc:docMk/>
          <pc:sldMk cId="3723865791" sldId="436"/>
        </pc:sldMkLst>
        <pc:spChg chg="add mod">
          <ac:chgData name="Hoàng Khôi" userId="71b269017a7efd31" providerId="LiveId" clId="{7C9ADBC4-A0CF-4F15-B511-29B285143D37}" dt="2023-07-28T03:25:38.645" v="7990" actId="20577"/>
          <ac:spMkLst>
            <pc:docMk/>
            <pc:sldMk cId="3723865791" sldId="436"/>
            <ac:spMk id="2" creationId="{70530E6B-2982-163E-BBAF-BBCF15C9B908}"/>
          </ac:spMkLst>
        </pc:spChg>
        <pc:spChg chg="del">
          <ac:chgData name="Hoàng Khôi" userId="71b269017a7efd31" providerId="LiveId" clId="{7C9ADBC4-A0CF-4F15-B511-29B285143D37}" dt="2023-07-26T10:05:55.677" v="807" actId="478"/>
          <ac:spMkLst>
            <pc:docMk/>
            <pc:sldMk cId="3723865791" sldId="436"/>
            <ac:spMk id="4" creationId="{F74D3E07-5240-0037-C156-A2DB23CCAB85}"/>
          </ac:spMkLst>
        </pc:spChg>
        <pc:spChg chg="del mod">
          <ac:chgData name="Hoàng Khôi" userId="71b269017a7efd31" providerId="LiveId" clId="{7C9ADBC4-A0CF-4F15-B511-29B285143D37}" dt="2023-07-27T07:00:37.987" v="3145" actId="21"/>
          <ac:spMkLst>
            <pc:docMk/>
            <pc:sldMk cId="3723865791" sldId="436"/>
            <ac:spMk id="5" creationId="{3C46C618-8572-5EDD-BE8A-ED65346C5640}"/>
          </ac:spMkLst>
        </pc:spChg>
        <pc:spChg chg="add del mod">
          <ac:chgData name="Hoàng Khôi" userId="71b269017a7efd31" providerId="LiveId" clId="{7C9ADBC4-A0CF-4F15-B511-29B285143D37}" dt="2023-07-27T03:24:23.260" v="1865" actId="478"/>
          <ac:spMkLst>
            <pc:docMk/>
            <pc:sldMk cId="3723865791" sldId="436"/>
            <ac:spMk id="6" creationId="{9520FC46-118C-2748-EDBC-E161966D05B0}"/>
          </ac:spMkLst>
        </pc:spChg>
        <pc:spChg chg="del">
          <ac:chgData name="Hoàng Khôi" userId="71b269017a7efd31" providerId="LiveId" clId="{7C9ADBC4-A0CF-4F15-B511-29B285143D37}" dt="2023-07-26T10:05:55.677" v="807" actId="478"/>
          <ac:spMkLst>
            <pc:docMk/>
            <pc:sldMk cId="3723865791" sldId="436"/>
            <ac:spMk id="7" creationId="{0703060F-B154-CF0D-BD24-C487414228A5}"/>
          </ac:spMkLst>
        </pc:spChg>
        <pc:spChg chg="add del mod">
          <ac:chgData name="Hoàng Khôi" userId="71b269017a7efd31" providerId="LiveId" clId="{7C9ADBC4-A0CF-4F15-B511-29B285143D37}" dt="2023-07-27T08:09:28.611" v="3380" actId="478"/>
          <ac:spMkLst>
            <pc:docMk/>
            <pc:sldMk cId="3723865791" sldId="436"/>
            <ac:spMk id="9" creationId="{8E06A9CA-27F5-5318-2E96-F62122843943}"/>
          </ac:spMkLst>
        </pc:spChg>
        <pc:spChg chg="add del mod">
          <ac:chgData name="Hoàng Khôi" userId="71b269017a7efd31" providerId="LiveId" clId="{7C9ADBC4-A0CF-4F15-B511-29B285143D37}" dt="2023-07-27T08:09:31.786" v="3381" actId="478"/>
          <ac:spMkLst>
            <pc:docMk/>
            <pc:sldMk cId="3723865791" sldId="436"/>
            <ac:spMk id="10" creationId="{4225A8BE-91EA-7CD2-B614-1EFA04C3E4FD}"/>
          </ac:spMkLst>
        </pc:spChg>
        <pc:spChg chg="del">
          <ac:chgData name="Hoàng Khôi" userId="71b269017a7efd31" providerId="LiveId" clId="{7C9ADBC4-A0CF-4F15-B511-29B285143D37}" dt="2023-07-26T10:06:00.519" v="809" actId="478"/>
          <ac:spMkLst>
            <pc:docMk/>
            <pc:sldMk cId="3723865791" sldId="436"/>
            <ac:spMk id="13" creationId="{839BC027-55B2-F067-7374-A9B011AFAEE7}"/>
          </ac:spMkLst>
        </pc:spChg>
        <pc:graphicFrameChg chg="add del mod modGraphic">
          <ac:chgData name="Hoàng Khôi" userId="71b269017a7efd31" providerId="LiveId" clId="{7C9ADBC4-A0CF-4F15-B511-29B285143D37}" dt="2023-07-26T10:11:09.209" v="1002" actId="478"/>
          <ac:graphicFrameMkLst>
            <pc:docMk/>
            <pc:sldMk cId="3723865791" sldId="436"/>
            <ac:graphicFrameMk id="2" creationId="{588C7207-09AE-D937-62CF-F68C332D56A6}"/>
          </ac:graphicFrameMkLst>
        </pc:graphicFrameChg>
        <pc:graphicFrameChg chg="add del mod">
          <ac:chgData name="Hoàng Khôi" userId="71b269017a7efd31" providerId="LiveId" clId="{7C9ADBC4-A0CF-4F15-B511-29B285143D37}" dt="2023-07-27T06:20:20.564" v="2711" actId="478"/>
          <ac:graphicFrameMkLst>
            <pc:docMk/>
            <pc:sldMk cId="3723865791" sldId="436"/>
            <ac:graphicFrameMk id="2" creationId="{B49CAB56-0884-06F5-8F8E-172AC5204C63}"/>
          </ac:graphicFrameMkLst>
        </pc:graphicFrameChg>
        <pc:graphicFrameChg chg="add del mod modGraphic">
          <ac:chgData name="Hoàng Khôi" userId="71b269017a7efd31" providerId="LiveId" clId="{7C9ADBC4-A0CF-4F15-B511-29B285143D37}" dt="2023-07-27T03:14:26.847" v="1864" actId="478"/>
          <ac:graphicFrameMkLst>
            <pc:docMk/>
            <pc:sldMk cId="3723865791" sldId="436"/>
            <ac:graphicFrameMk id="3" creationId="{6D9FDC7B-F5E9-DAF4-D1F0-374B05EA7E3F}"/>
          </ac:graphicFrameMkLst>
        </pc:graphicFrameChg>
        <pc:graphicFrameChg chg="add del mod">
          <ac:chgData name="Hoàng Khôi" userId="71b269017a7efd31" providerId="LiveId" clId="{7C9ADBC4-A0CF-4F15-B511-29B285143D37}" dt="2023-07-27T06:29:59.100" v="2732" actId="478"/>
          <ac:graphicFrameMkLst>
            <pc:docMk/>
            <pc:sldMk cId="3723865791" sldId="436"/>
            <ac:graphicFrameMk id="3" creationId="{8C48A8EE-8DF1-1A05-D05E-6DC0A0D3E618}"/>
          </ac:graphicFrameMkLst>
        </pc:graphicFrameChg>
        <pc:graphicFrameChg chg="add mod">
          <ac:chgData name="Hoàng Khôi" userId="71b269017a7efd31" providerId="LiveId" clId="{7C9ADBC4-A0CF-4F15-B511-29B285143D37}" dt="2023-07-27T08:20:39.540" v="3436"/>
          <ac:graphicFrameMkLst>
            <pc:docMk/>
            <pc:sldMk cId="3723865791" sldId="436"/>
            <ac:graphicFrameMk id="3" creationId="{8C533999-D588-83E3-606C-F67E05CAEA6A}"/>
          </ac:graphicFrameMkLst>
        </pc:graphicFrameChg>
        <pc:graphicFrameChg chg="add del mod">
          <ac:chgData name="Hoàng Khôi" userId="71b269017a7efd31" providerId="LiveId" clId="{7C9ADBC4-A0CF-4F15-B511-29B285143D37}" dt="2023-07-27T03:50:34.261" v="2277" actId="478"/>
          <ac:graphicFrameMkLst>
            <pc:docMk/>
            <pc:sldMk cId="3723865791" sldId="436"/>
            <ac:graphicFrameMk id="4" creationId="{464E30F8-A1B6-99B4-CDA6-EDD056302D51}"/>
          </ac:graphicFrameMkLst>
        </pc:graphicFrameChg>
        <pc:graphicFrameChg chg="add del mod">
          <ac:chgData name="Hoàng Khôi" userId="71b269017a7efd31" providerId="LiveId" clId="{7C9ADBC4-A0CF-4F15-B511-29B285143D37}" dt="2023-07-27T08:08:56.554" v="3288" actId="478"/>
          <ac:graphicFrameMkLst>
            <pc:docMk/>
            <pc:sldMk cId="3723865791" sldId="436"/>
            <ac:graphicFrameMk id="4" creationId="{90AD4238-13BD-1B3F-C20F-B1586124F713}"/>
          </ac:graphicFrameMkLst>
        </pc:graphicFrameChg>
        <pc:graphicFrameChg chg="add del mod">
          <ac:chgData name="Hoàng Khôi" userId="71b269017a7efd31" providerId="LiveId" clId="{7C9ADBC4-A0CF-4F15-B511-29B285143D37}" dt="2023-07-27T08:18:29.054" v="3401" actId="478"/>
          <ac:graphicFrameMkLst>
            <pc:docMk/>
            <pc:sldMk cId="3723865791" sldId="436"/>
            <ac:graphicFrameMk id="5" creationId="{4CFD267A-AFEA-5F67-43FA-6E225C0AF3A4}"/>
          </ac:graphicFrameMkLst>
        </pc:graphicFrameChg>
        <pc:graphicFrameChg chg="add del mod">
          <ac:chgData name="Hoàng Khôi" userId="71b269017a7efd31" providerId="LiveId" clId="{7C9ADBC4-A0CF-4F15-B511-29B285143D37}" dt="2023-07-27T08:08:55.685" v="3287" actId="478"/>
          <ac:graphicFrameMkLst>
            <pc:docMk/>
            <pc:sldMk cId="3723865791" sldId="436"/>
            <ac:graphicFrameMk id="6" creationId="{2F8F6441-1628-87AF-1C23-0762C239B89A}"/>
          </ac:graphicFrameMkLst>
        </pc:graphicFrameChg>
        <pc:graphicFrameChg chg="add del mod">
          <ac:chgData name="Hoàng Khôi" userId="71b269017a7efd31" providerId="LiveId" clId="{7C9ADBC4-A0CF-4F15-B511-29B285143D37}" dt="2023-07-27T03:31:51.487" v="1878"/>
          <ac:graphicFrameMkLst>
            <pc:docMk/>
            <pc:sldMk cId="3723865791" sldId="436"/>
            <ac:graphicFrameMk id="7" creationId="{744D8CAD-0968-77F4-5D8B-E0892ADCEFD1}"/>
          </ac:graphicFrameMkLst>
        </pc:graphicFrameChg>
        <pc:graphicFrameChg chg="add mod">
          <ac:chgData name="Hoàng Khôi" userId="71b269017a7efd31" providerId="LiveId" clId="{7C9ADBC4-A0CF-4F15-B511-29B285143D37}" dt="2023-07-27T08:20:57.109" v="3439"/>
          <ac:graphicFrameMkLst>
            <pc:docMk/>
            <pc:sldMk cId="3723865791" sldId="436"/>
            <ac:graphicFrameMk id="7" creationId="{C7E1F57C-CB53-0CA0-472B-8512E193ABC0}"/>
          </ac:graphicFrameMkLst>
        </pc:graphicFrameChg>
        <pc:graphicFrameChg chg="add del mod">
          <ac:chgData name="Hoàng Khôi" userId="71b269017a7efd31" providerId="LiveId" clId="{7C9ADBC4-A0CF-4F15-B511-29B285143D37}" dt="2023-07-27T03:31:58.562" v="1880"/>
          <ac:graphicFrameMkLst>
            <pc:docMk/>
            <pc:sldMk cId="3723865791" sldId="436"/>
            <ac:graphicFrameMk id="8" creationId="{A1B33881-D80D-7A30-DAD8-298D662DBD1C}"/>
          </ac:graphicFrameMkLst>
        </pc:graphicFrameChg>
        <pc:graphicFrameChg chg="del">
          <ac:chgData name="Hoàng Khôi" userId="71b269017a7efd31" providerId="LiveId" clId="{7C9ADBC4-A0CF-4F15-B511-29B285143D37}" dt="2023-07-26T10:05:55.677" v="807" actId="478"/>
          <ac:graphicFrameMkLst>
            <pc:docMk/>
            <pc:sldMk cId="3723865791" sldId="436"/>
            <ac:graphicFrameMk id="10" creationId="{B9B0F83A-6D4C-C467-3C77-2F62F2493BAA}"/>
          </ac:graphicFrameMkLst>
        </pc:graphicFrameChg>
        <pc:graphicFrameChg chg="add del mod">
          <ac:chgData name="Hoàng Khôi" userId="71b269017a7efd31" providerId="LiveId" clId="{7C9ADBC4-A0CF-4F15-B511-29B285143D37}" dt="2023-07-27T03:54:12.037" v="2288" actId="478"/>
          <ac:graphicFrameMkLst>
            <pc:docMk/>
            <pc:sldMk cId="3723865791" sldId="436"/>
            <ac:graphicFrameMk id="11" creationId="{33CBA180-E98F-0832-4F0D-598D4CF94184}"/>
          </ac:graphicFrameMkLst>
        </pc:graphicFrameChg>
        <pc:graphicFrameChg chg="add del mod">
          <ac:chgData name="Hoàng Khôi" userId="71b269017a7efd31" providerId="LiveId" clId="{7C9ADBC4-A0CF-4F15-B511-29B285143D37}" dt="2023-07-27T06:20:23.017" v="2712" actId="478"/>
          <ac:graphicFrameMkLst>
            <pc:docMk/>
            <pc:sldMk cId="3723865791" sldId="436"/>
            <ac:graphicFrameMk id="12" creationId="{9FC5A2EA-AB03-C119-3172-9C19BE90C7E5}"/>
          </ac:graphicFrameMkLst>
        </pc:graphicFrameChg>
        <pc:graphicFrameChg chg="del">
          <ac:chgData name="Hoàng Khôi" userId="71b269017a7efd31" providerId="LiveId" clId="{7C9ADBC4-A0CF-4F15-B511-29B285143D37}" dt="2023-07-26T10:05:58.480" v="808" actId="478"/>
          <ac:graphicFrameMkLst>
            <pc:docMk/>
            <pc:sldMk cId="3723865791" sldId="436"/>
            <ac:graphicFrameMk id="12" creationId="{BB3C2EE4-40B5-2E6B-5780-EE4C5004CD70}"/>
          </ac:graphicFrameMkLst>
        </pc:graphicFrameChg>
      </pc:sldChg>
      <pc:sldChg chg="modSp add del mod">
        <pc:chgData name="Hoàng Khôi" userId="71b269017a7efd31" providerId="LiveId" clId="{7C9ADBC4-A0CF-4F15-B511-29B285143D37}" dt="2023-07-27T03:55:18.324" v="2312" actId="2696"/>
        <pc:sldMkLst>
          <pc:docMk/>
          <pc:sldMk cId="1225111204" sldId="437"/>
        </pc:sldMkLst>
        <pc:spChg chg="mod">
          <ac:chgData name="Hoàng Khôi" userId="71b269017a7efd31" providerId="LiveId" clId="{7C9ADBC4-A0CF-4F15-B511-29B285143D37}" dt="2023-07-26T10:15:16.250" v="1325" actId="20577"/>
          <ac:spMkLst>
            <pc:docMk/>
            <pc:sldMk cId="1225111204" sldId="437"/>
            <ac:spMk id="6" creationId="{9520FC46-118C-2748-EDBC-E161966D05B0}"/>
          </ac:spMkLst>
        </pc:spChg>
      </pc:sldChg>
      <pc:sldChg chg="modSp add mod">
        <pc:chgData name="Hoàng Khôi" userId="71b269017a7efd31" providerId="LiveId" clId="{7C9ADBC4-A0CF-4F15-B511-29B285143D37}" dt="2023-07-28T01:56:09.923" v="6491" actId="20577"/>
        <pc:sldMkLst>
          <pc:docMk/>
          <pc:sldMk cId="823291931" sldId="438"/>
        </pc:sldMkLst>
        <pc:spChg chg="mod">
          <ac:chgData name="Hoàng Khôi" userId="71b269017a7efd31" providerId="LiveId" clId="{7C9ADBC4-A0CF-4F15-B511-29B285143D37}" dt="2023-07-28T01:56:09.923" v="6491" actId="20577"/>
          <ac:spMkLst>
            <pc:docMk/>
            <pc:sldMk cId="823291931" sldId="438"/>
            <ac:spMk id="2" creationId="{A8A58658-D044-B3E4-9353-F1388A76EB71}"/>
          </ac:spMkLst>
        </pc:spChg>
        <pc:graphicFrameChg chg="modGraphic">
          <ac:chgData name="Hoàng Khôi" userId="71b269017a7efd31" providerId="LiveId" clId="{7C9ADBC4-A0CF-4F15-B511-29B285143D37}" dt="2023-07-27T04:01:58.922" v="2401" actId="20577"/>
          <ac:graphicFrameMkLst>
            <pc:docMk/>
            <pc:sldMk cId="823291931" sldId="438"/>
            <ac:graphicFrameMk id="3" creationId="{4B786AF5-4E41-C59D-B473-9D99C0F5BB50}"/>
          </ac:graphicFrameMkLst>
        </pc:graphicFrameChg>
      </pc:sldChg>
      <pc:sldChg chg="new del">
        <pc:chgData name="Hoàng Khôi" userId="71b269017a7efd31" providerId="LiveId" clId="{7C9ADBC4-A0CF-4F15-B511-29B285143D37}" dt="2023-07-27T03:03:46.416" v="1803" actId="680"/>
        <pc:sldMkLst>
          <pc:docMk/>
          <pc:sldMk cId="3355712464" sldId="439"/>
        </pc:sldMkLst>
      </pc:sldChg>
      <pc:sldChg chg="addSp delSp modSp add del mod setBg">
        <pc:chgData name="Hoàng Khôi" userId="71b269017a7efd31" providerId="LiveId" clId="{7C9ADBC4-A0CF-4F15-B511-29B285143D37}" dt="2023-07-27T03:14:16.608" v="1863" actId="47"/>
        <pc:sldMkLst>
          <pc:docMk/>
          <pc:sldMk cId="3570948131" sldId="439"/>
        </pc:sldMkLst>
        <pc:spChg chg="mod">
          <ac:chgData name="Hoàng Khôi" userId="71b269017a7efd31" providerId="LiveId" clId="{7C9ADBC4-A0CF-4F15-B511-29B285143D37}" dt="2023-07-27T03:05:40.019" v="1830" actId="26606"/>
          <ac:spMkLst>
            <pc:docMk/>
            <pc:sldMk cId="3570948131" sldId="439"/>
            <ac:spMk id="5" creationId="{3C46C618-8572-5EDD-BE8A-ED65346C5640}"/>
          </ac:spMkLst>
        </pc:spChg>
        <pc:spChg chg="del">
          <ac:chgData name="Hoàng Khôi" userId="71b269017a7efd31" providerId="LiveId" clId="{7C9ADBC4-A0CF-4F15-B511-29B285143D37}" dt="2023-07-27T03:04:02.854" v="1806" actId="478"/>
          <ac:spMkLst>
            <pc:docMk/>
            <pc:sldMk cId="3570948131" sldId="439"/>
            <ac:spMk id="6" creationId="{9520FC46-118C-2748-EDBC-E161966D05B0}"/>
          </ac:spMkLst>
        </pc:spChg>
        <pc:spChg chg="add del">
          <ac:chgData name="Hoàng Khôi" userId="71b269017a7efd31" providerId="LiveId" clId="{7C9ADBC4-A0CF-4F15-B511-29B285143D37}" dt="2023-07-27T03:04:17.237" v="1810" actId="26606"/>
          <ac:spMkLst>
            <pc:docMk/>
            <pc:sldMk cId="3570948131" sldId="439"/>
            <ac:spMk id="10" creationId="{D4771268-CB57-404A-9271-370EB28F6090}"/>
          </ac:spMkLst>
        </pc:spChg>
        <pc:spChg chg="add del">
          <ac:chgData name="Hoàng Khôi" userId="71b269017a7efd31" providerId="LiveId" clId="{7C9ADBC4-A0CF-4F15-B511-29B285143D37}" dt="2023-07-27T03:04:23.897" v="1812" actId="26606"/>
          <ac:spMkLst>
            <pc:docMk/>
            <pc:sldMk cId="3570948131" sldId="439"/>
            <ac:spMk id="12" creationId="{047C8CCB-F95D-4249-92DD-651249D3535A}"/>
          </ac:spMkLst>
        </pc:spChg>
        <pc:spChg chg="add del">
          <ac:chgData name="Hoàng Khôi" userId="71b269017a7efd31" providerId="LiveId" clId="{7C9ADBC4-A0CF-4F15-B511-29B285143D37}" dt="2023-07-27T03:04:23.897" v="1812" actId="26606"/>
          <ac:spMkLst>
            <pc:docMk/>
            <pc:sldMk cId="3570948131" sldId="439"/>
            <ac:spMk id="13" creationId="{6753252F-4873-4F63-801D-CC719279A7D5}"/>
          </ac:spMkLst>
        </pc:spChg>
        <pc:spChg chg="add del">
          <ac:chgData name="Hoàng Khôi" userId="71b269017a7efd31" providerId="LiveId" clId="{7C9ADBC4-A0CF-4F15-B511-29B285143D37}" dt="2023-07-27T03:05:40.019" v="1830" actId="26606"/>
          <ac:spMkLst>
            <pc:docMk/>
            <pc:sldMk cId="3570948131" sldId="439"/>
            <ac:spMk id="14" creationId="{D07DD2DE-F619-49DD-B5E7-03A290FF4ED1}"/>
          </ac:spMkLst>
        </pc:spChg>
        <pc:spChg chg="add del">
          <ac:chgData name="Hoàng Khôi" userId="71b269017a7efd31" providerId="LiveId" clId="{7C9ADBC4-A0CF-4F15-B511-29B285143D37}" dt="2023-07-27T03:05:40.019" v="1830" actId="26606"/>
          <ac:spMkLst>
            <pc:docMk/>
            <pc:sldMk cId="3570948131" sldId="439"/>
            <ac:spMk id="15" creationId="{A8384FB5-9ADC-4DDC-881B-597D56F5B15D}"/>
          </ac:spMkLst>
        </pc:spChg>
        <pc:spChg chg="add del">
          <ac:chgData name="Hoàng Khôi" userId="71b269017a7efd31" providerId="LiveId" clId="{7C9ADBC4-A0CF-4F15-B511-29B285143D37}" dt="2023-07-27T03:05:40.019" v="1830" actId="26606"/>
          <ac:spMkLst>
            <pc:docMk/>
            <pc:sldMk cId="3570948131" sldId="439"/>
            <ac:spMk id="16" creationId="{85149191-5F60-4A28-AAFF-039F96B0F3EC}"/>
          </ac:spMkLst>
        </pc:spChg>
        <pc:spChg chg="add del">
          <ac:chgData name="Hoàng Khôi" userId="71b269017a7efd31" providerId="LiveId" clId="{7C9ADBC4-A0CF-4F15-B511-29B285143D37}" dt="2023-07-27T03:05:40.019" v="1830" actId="26606"/>
          <ac:spMkLst>
            <pc:docMk/>
            <pc:sldMk cId="3570948131" sldId="439"/>
            <ac:spMk id="17" creationId="{91E5A9A7-95C6-4F4F-B00E-C82E07FE62EF}"/>
          </ac:spMkLst>
        </pc:spChg>
        <pc:spChg chg="add del">
          <ac:chgData name="Hoàng Khôi" userId="71b269017a7efd31" providerId="LiveId" clId="{7C9ADBC4-A0CF-4F15-B511-29B285143D37}" dt="2023-07-27T03:05:40.019" v="1830" actId="26606"/>
          <ac:spMkLst>
            <pc:docMk/>
            <pc:sldMk cId="3570948131" sldId="439"/>
            <ac:spMk id="18" creationId="{F8260ED5-17F7-4158-B241-D51DD4CF1B7E}"/>
          </ac:spMkLst>
        </pc:spChg>
        <pc:spChg chg="add del">
          <ac:chgData name="Hoàng Khôi" userId="71b269017a7efd31" providerId="LiveId" clId="{7C9ADBC4-A0CF-4F15-B511-29B285143D37}" dt="2023-07-27T03:05:21.205" v="1822" actId="26606"/>
          <ac:spMkLst>
            <pc:docMk/>
            <pc:sldMk cId="3570948131" sldId="439"/>
            <ac:spMk id="23" creationId="{2B97F24A-32CE-4C1C-A50D-3016B394DCFB}"/>
          </ac:spMkLst>
        </pc:spChg>
        <pc:spChg chg="add del">
          <ac:chgData name="Hoàng Khôi" userId="71b269017a7efd31" providerId="LiveId" clId="{7C9ADBC4-A0CF-4F15-B511-29B285143D37}" dt="2023-07-27T03:05:21.205" v="1822" actId="26606"/>
          <ac:spMkLst>
            <pc:docMk/>
            <pc:sldMk cId="3570948131" sldId="439"/>
            <ac:spMk id="25" creationId="{CD8B4F24-440B-49E9-B85D-733523DC064B}"/>
          </ac:spMkLst>
        </pc:spChg>
        <pc:spChg chg="add del">
          <ac:chgData name="Hoàng Khôi" userId="71b269017a7efd31" providerId="LiveId" clId="{7C9ADBC4-A0CF-4F15-B511-29B285143D37}" dt="2023-07-27T03:05:22.712" v="1824" actId="26606"/>
          <ac:spMkLst>
            <pc:docMk/>
            <pc:sldMk cId="3570948131" sldId="439"/>
            <ac:spMk id="27" creationId="{AC8F6C8C-AB5A-4548-942D-E3FD40ACBC49}"/>
          </ac:spMkLst>
        </pc:spChg>
        <pc:spChg chg="add del">
          <ac:chgData name="Hoàng Khôi" userId="71b269017a7efd31" providerId="LiveId" clId="{7C9ADBC4-A0CF-4F15-B511-29B285143D37}" dt="2023-07-27T03:05:22.712" v="1824" actId="26606"/>
          <ac:spMkLst>
            <pc:docMk/>
            <pc:sldMk cId="3570948131" sldId="439"/>
            <ac:spMk id="28" creationId="{979E27D9-03C7-44E2-9FF8-15D0C8506AF7}"/>
          </ac:spMkLst>
        </pc:spChg>
        <pc:spChg chg="add del">
          <ac:chgData name="Hoàng Khôi" userId="71b269017a7efd31" providerId="LiveId" clId="{7C9ADBC4-A0CF-4F15-B511-29B285143D37}" dt="2023-07-27T03:05:22.712" v="1824" actId="26606"/>
          <ac:spMkLst>
            <pc:docMk/>
            <pc:sldMk cId="3570948131" sldId="439"/>
            <ac:spMk id="29" creationId="{EEBF1590-3B36-48EE-A89D-3B6F3CB256AB}"/>
          </ac:spMkLst>
        </pc:spChg>
        <pc:spChg chg="add del">
          <ac:chgData name="Hoàng Khôi" userId="71b269017a7efd31" providerId="LiveId" clId="{7C9ADBC4-A0CF-4F15-B511-29B285143D37}" dt="2023-07-27T03:05:23.442" v="1826" actId="26606"/>
          <ac:spMkLst>
            <pc:docMk/>
            <pc:sldMk cId="3570948131" sldId="439"/>
            <ac:spMk id="31" creationId="{2B97F24A-32CE-4C1C-A50D-3016B394DCFB}"/>
          </ac:spMkLst>
        </pc:spChg>
        <pc:spChg chg="add del">
          <ac:chgData name="Hoàng Khôi" userId="71b269017a7efd31" providerId="LiveId" clId="{7C9ADBC4-A0CF-4F15-B511-29B285143D37}" dt="2023-07-27T03:05:23.442" v="1826" actId="26606"/>
          <ac:spMkLst>
            <pc:docMk/>
            <pc:sldMk cId="3570948131" sldId="439"/>
            <ac:spMk id="32" creationId="{CD8B4F24-440B-49E9-B85D-733523DC064B}"/>
          </ac:spMkLst>
        </pc:spChg>
        <pc:spChg chg="add del">
          <ac:chgData name="Hoàng Khôi" userId="71b269017a7efd31" providerId="LiveId" clId="{7C9ADBC4-A0CF-4F15-B511-29B285143D37}" dt="2023-07-27T03:05:25.238" v="1828" actId="26606"/>
          <ac:spMkLst>
            <pc:docMk/>
            <pc:sldMk cId="3570948131" sldId="439"/>
            <ac:spMk id="34" creationId="{1A95671B-3CC6-4792-9114-B74FAEA224E6}"/>
          </ac:spMkLst>
        </pc:spChg>
        <pc:spChg chg="add del">
          <ac:chgData name="Hoàng Khôi" userId="71b269017a7efd31" providerId="LiveId" clId="{7C9ADBC4-A0CF-4F15-B511-29B285143D37}" dt="2023-07-27T03:05:40.019" v="1830" actId="26606"/>
          <ac:spMkLst>
            <pc:docMk/>
            <pc:sldMk cId="3570948131" sldId="439"/>
            <ac:spMk id="36" creationId="{3346177D-ADC4-4968-B747-5CFCD390B5B9}"/>
          </ac:spMkLst>
        </pc:spChg>
        <pc:spChg chg="add del">
          <ac:chgData name="Hoàng Khôi" userId="71b269017a7efd31" providerId="LiveId" clId="{7C9ADBC4-A0CF-4F15-B511-29B285143D37}" dt="2023-07-27T03:05:40.019" v="1830" actId="26606"/>
          <ac:spMkLst>
            <pc:docMk/>
            <pc:sldMk cId="3570948131" sldId="439"/>
            <ac:spMk id="37" creationId="{0844A943-BF79-4FEA-ABB1-3BD54D236606}"/>
          </ac:spMkLst>
        </pc:spChg>
        <pc:spChg chg="add del">
          <ac:chgData name="Hoàng Khôi" userId="71b269017a7efd31" providerId="LiveId" clId="{7C9ADBC4-A0CF-4F15-B511-29B285143D37}" dt="2023-07-27T03:05:40.019" v="1830" actId="26606"/>
          <ac:spMkLst>
            <pc:docMk/>
            <pc:sldMk cId="3570948131" sldId="439"/>
            <ac:spMk id="38" creationId="{6437CC72-F4A8-4DC3-AFAB-D22C482C8100}"/>
          </ac:spMkLst>
        </pc:spChg>
        <pc:graphicFrameChg chg="add mod">
          <ac:chgData name="Hoàng Khôi" userId="71b269017a7efd31" providerId="LiveId" clId="{7C9ADBC4-A0CF-4F15-B511-29B285143D37}" dt="2023-07-27T03:06:43.729" v="1833" actId="14100"/>
          <ac:graphicFrameMkLst>
            <pc:docMk/>
            <pc:sldMk cId="3570948131" sldId="439"/>
            <ac:graphicFrameMk id="2" creationId="{C3CF6A9E-BC89-F1D8-FF55-6806CA5B2AF9}"/>
          </ac:graphicFrameMkLst>
        </pc:graphicFrameChg>
        <pc:graphicFrameChg chg="del">
          <ac:chgData name="Hoàng Khôi" userId="71b269017a7efd31" providerId="LiveId" clId="{7C9ADBC4-A0CF-4F15-B511-29B285143D37}" dt="2023-07-27T03:03:59.105" v="1805" actId="478"/>
          <ac:graphicFrameMkLst>
            <pc:docMk/>
            <pc:sldMk cId="3570948131" sldId="439"/>
            <ac:graphicFrameMk id="3" creationId="{6D9FDC7B-F5E9-DAF4-D1F0-374B05EA7E3F}"/>
          </ac:graphicFrameMkLst>
        </pc:graphicFrameChg>
      </pc:sldChg>
      <pc:sldChg chg="addSp delSp modSp add del mod ord setBg delDesignElem">
        <pc:chgData name="Hoàng Khôi" userId="71b269017a7efd31" providerId="LiveId" clId="{7C9ADBC4-A0CF-4F15-B511-29B285143D37}" dt="2023-07-28T01:15:48.164" v="5154" actId="2696"/>
        <pc:sldMkLst>
          <pc:docMk/>
          <pc:sldMk cId="1674875740" sldId="440"/>
        </pc:sldMkLst>
        <pc:spChg chg="mod">
          <ac:chgData name="Hoàng Khôi" userId="71b269017a7efd31" providerId="LiveId" clId="{7C9ADBC4-A0CF-4F15-B511-29B285143D37}" dt="2023-07-28T00:50:20.549" v="4422" actId="14100"/>
          <ac:spMkLst>
            <pc:docMk/>
            <pc:sldMk cId="1674875740" sldId="440"/>
            <ac:spMk id="5" creationId="{3C46C618-8572-5EDD-BE8A-ED65346C5640}"/>
          </ac:spMkLst>
        </pc:spChg>
        <pc:spChg chg="del">
          <ac:chgData name="Hoàng Khôi" userId="71b269017a7efd31" providerId="LiveId" clId="{7C9ADBC4-A0CF-4F15-B511-29B285143D37}" dt="2023-07-27T03:07:22.017" v="1836" actId="478"/>
          <ac:spMkLst>
            <pc:docMk/>
            <pc:sldMk cId="1674875740" sldId="440"/>
            <ac:spMk id="6" creationId="{9520FC46-118C-2748-EDBC-E161966D05B0}"/>
          </ac:spMkLst>
        </pc:spChg>
        <pc:spChg chg="add del">
          <ac:chgData name="Hoàng Khôi" userId="71b269017a7efd31" providerId="LiveId" clId="{7C9ADBC4-A0CF-4F15-B511-29B285143D37}" dt="2023-07-27T03:07:31.463" v="1839" actId="26606"/>
          <ac:spMkLst>
            <pc:docMk/>
            <pc:sldMk cId="1674875740" sldId="440"/>
            <ac:spMk id="10" creationId="{A4AC5506-6312-4701-8D3C-40187889A947}"/>
          </ac:spMkLst>
        </pc:spChg>
        <pc:spChg chg="add del">
          <ac:chgData name="Hoàng Khôi" userId="71b269017a7efd31" providerId="LiveId" clId="{7C9ADBC4-A0CF-4F15-B511-29B285143D37}" dt="2023-07-27T03:07:33.148" v="1841" actId="26606"/>
          <ac:spMkLst>
            <pc:docMk/>
            <pc:sldMk cId="1674875740" sldId="440"/>
            <ac:spMk id="12" creationId="{1199E1B1-A8C0-4FE8-A5A8-1CB41D69F857}"/>
          </ac:spMkLst>
        </pc:spChg>
        <pc:spChg chg="add del">
          <ac:chgData name="Hoàng Khôi" userId="71b269017a7efd31" providerId="LiveId" clId="{7C9ADBC4-A0CF-4F15-B511-29B285143D37}" dt="2023-07-27T03:07:33.148" v="1841" actId="26606"/>
          <ac:spMkLst>
            <pc:docMk/>
            <pc:sldMk cId="1674875740" sldId="440"/>
            <ac:spMk id="13" creationId="{A8384FB5-9ADC-4DDC-881B-597D56F5B15D}"/>
          </ac:spMkLst>
        </pc:spChg>
        <pc:spChg chg="add del">
          <ac:chgData name="Hoàng Khôi" userId="71b269017a7efd31" providerId="LiveId" clId="{7C9ADBC4-A0CF-4F15-B511-29B285143D37}" dt="2023-07-27T03:07:33.148" v="1841" actId="26606"/>
          <ac:spMkLst>
            <pc:docMk/>
            <pc:sldMk cId="1674875740" sldId="440"/>
            <ac:spMk id="14" creationId="{84A8DE83-DE75-4B41-9DB4-A7EC0B0DEC0B}"/>
          </ac:spMkLst>
        </pc:spChg>
        <pc:spChg chg="add del">
          <ac:chgData name="Hoàng Khôi" userId="71b269017a7efd31" providerId="LiveId" clId="{7C9ADBC4-A0CF-4F15-B511-29B285143D37}" dt="2023-07-27T03:07:33.148" v="1841" actId="26606"/>
          <ac:spMkLst>
            <pc:docMk/>
            <pc:sldMk cId="1674875740" sldId="440"/>
            <ac:spMk id="16" creationId="{A7009A0A-BEF5-4EAC-AF15-E4F9F002E239}"/>
          </ac:spMkLst>
        </pc:spChg>
        <pc:spChg chg="add del">
          <ac:chgData name="Hoàng Khôi" userId="71b269017a7efd31" providerId="LiveId" clId="{7C9ADBC4-A0CF-4F15-B511-29B285143D37}" dt="2023-07-27T03:07:35.844" v="1843" actId="26606"/>
          <ac:spMkLst>
            <pc:docMk/>
            <pc:sldMk cId="1674875740" sldId="440"/>
            <ac:spMk id="18" creationId="{A4AC5506-6312-4701-8D3C-40187889A947}"/>
          </ac:spMkLst>
        </pc:spChg>
        <pc:spChg chg="add del">
          <ac:chgData name="Hoàng Khôi" userId="71b269017a7efd31" providerId="LiveId" clId="{7C9ADBC4-A0CF-4F15-B511-29B285143D37}" dt="2023-07-27T03:07:37.766" v="1845" actId="26606"/>
          <ac:spMkLst>
            <pc:docMk/>
            <pc:sldMk cId="1674875740" sldId="440"/>
            <ac:spMk id="20" creationId="{53F29798-D584-4792-9B62-3F5F5C36D619}"/>
          </ac:spMkLst>
        </pc:spChg>
        <pc:spChg chg="add del">
          <ac:chgData name="Hoàng Khôi" userId="71b269017a7efd31" providerId="LiveId" clId="{7C9ADBC4-A0CF-4F15-B511-29B285143D37}" dt="2023-07-28T00:50:35.640" v="4424"/>
          <ac:spMkLst>
            <pc:docMk/>
            <pc:sldMk cId="1674875740" sldId="440"/>
            <ac:spMk id="22" creationId="{6753252F-4873-4F63-801D-CC719279A7D5}"/>
          </ac:spMkLst>
        </pc:spChg>
        <pc:spChg chg="add del">
          <ac:chgData name="Hoàng Khôi" userId="71b269017a7efd31" providerId="LiveId" clId="{7C9ADBC4-A0CF-4F15-B511-29B285143D37}" dt="2023-07-28T00:50:35.640" v="4424"/>
          <ac:spMkLst>
            <pc:docMk/>
            <pc:sldMk cId="1674875740" sldId="440"/>
            <ac:spMk id="23" creationId="{047C8CCB-F95D-4249-92DD-651249D3535A}"/>
          </ac:spMkLst>
        </pc:spChg>
        <pc:graphicFrameChg chg="add mod">
          <ac:chgData name="Hoàng Khôi" userId="71b269017a7efd31" providerId="LiveId" clId="{7C9ADBC4-A0CF-4F15-B511-29B285143D37}" dt="2023-07-28T00:50:12.490" v="4420" actId="1076"/>
          <ac:graphicFrameMkLst>
            <pc:docMk/>
            <pc:sldMk cId="1674875740" sldId="440"/>
            <ac:graphicFrameMk id="2" creationId="{C3CF6A9E-BC89-F1D8-FF55-6806CA5B2AF9}"/>
          </ac:graphicFrameMkLst>
        </pc:graphicFrameChg>
        <pc:graphicFrameChg chg="del">
          <ac:chgData name="Hoàng Khôi" userId="71b269017a7efd31" providerId="LiveId" clId="{7C9ADBC4-A0CF-4F15-B511-29B285143D37}" dt="2023-07-27T03:07:19.128" v="1835" actId="478"/>
          <ac:graphicFrameMkLst>
            <pc:docMk/>
            <pc:sldMk cId="1674875740" sldId="440"/>
            <ac:graphicFrameMk id="3" creationId="{6D9FDC7B-F5E9-DAF4-D1F0-374B05EA7E3F}"/>
          </ac:graphicFrameMkLst>
        </pc:graphicFrameChg>
      </pc:sldChg>
      <pc:sldChg chg="addSp delSp modSp add mod ord modNotesTx">
        <pc:chgData name="Hoàng Khôi" userId="71b269017a7efd31" providerId="LiveId" clId="{7C9ADBC4-A0CF-4F15-B511-29B285143D37}" dt="2023-07-28T03:15:12.059" v="7772" actId="20577"/>
        <pc:sldMkLst>
          <pc:docMk/>
          <pc:sldMk cId="1637744144" sldId="441"/>
        </pc:sldMkLst>
        <pc:spChg chg="add mod">
          <ac:chgData name="Hoàng Khôi" userId="71b269017a7efd31" providerId="LiveId" clId="{7C9ADBC4-A0CF-4F15-B511-29B285143D37}" dt="2023-07-28T01:50:47.341" v="6371" actId="20577"/>
          <ac:spMkLst>
            <pc:docMk/>
            <pc:sldMk cId="1637744144" sldId="441"/>
            <ac:spMk id="2" creationId="{B445A9C8-63ED-12BB-E93A-8446C202BB2E}"/>
          </ac:spMkLst>
        </pc:spChg>
        <pc:spChg chg="del mod">
          <ac:chgData name="Hoàng Khôi" userId="71b269017a7efd31" providerId="LiveId" clId="{7C9ADBC4-A0CF-4F15-B511-29B285143D37}" dt="2023-07-27T07:00:41.753" v="3146" actId="478"/>
          <ac:spMkLst>
            <pc:docMk/>
            <pc:sldMk cId="1637744144" sldId="441"/>
            <ac:spMk id="5" creationId="{3C46C618-8572-5EDD-BE8A-ED65346C5640}"/>
          </ac:spMkLst>
        </pc:spChg>
        <pc:graphicFrameChg chg="del">
          <ac:chgData name="Hoàng Khôi" userId="71b269017a7efd31" providerId="LiveId" clId="{7C9ADBC4-A0CF-4F15-B511-29B285143D37}" dt="2023-07-27T06:18:49.590" v="2695" actId="478"/>
          <ac:graphicFrameMkLst>
            <pc:docMk/>
            <pc:sldMk cId="1637744144" sldId="441"/>
            <ac:graphicFrameMk id="2" creationId="{B49CAB56-0884-06F5-8F8E-172AC5204C63}"/>
          </ac:graphicFrameMkLst>
        </pc:graphicFrameChg>
        <pc:graphicFrameChg chg="add mod">
          <ac:chgData name="Hoàng Khôi" userId="71b269017a7efd31" providerId="LiveId" clId="{7C9ADBC4-A0CF-4F15-B511-29B285143D37}" dt="2023-07-27T07:24:48.120" v="3277" actId="14100"/>
          <ac:graphicFrameMkLst>
            <pc:docMk/>
            <pc:sldMk cId="1637744144" sldId="441"/>
            <ac:graphicFrameMk id="3" creationId="{51EAB149-7C20-A7A7-9472-FA42DA4F5644}"/>
          </ac:graphicFrameMkLst>
        </pc:graphicFrameChg>
        <pc:graphicFrameChg chg="mod">
          <ac:chgData name="Hoàng Khôi" userId="71b269017a7efd31" providerId="LiveId" clId="{7C9ADBC4-A0CF-4F15-B511-29B285143D37}" dt="2023-07-27T07:27:27.302" v="3283" actId="14100"/>
          <ac:graphicFrameMkLst>
            <pc:docMk/>
            <pc:sldMk cId="1637744144" sldId="441"/>
            <ac:graphicFrameMk id="12" creationId="{9FC5A2EA-AB03-C119-3172-9C19BE90C7E5}"/>
          </ac:graphicFrameMkLst>
        </pc:graphicFrameChg>
      </pc:sldChg>
      <pc:sldChg chg="addSp delSp modSp new add del mod setBg">
        <pc:chgData name="Hoàng Khôi" userId="71b269017a7efd31" providerId="LiveId" clId="{7C9ADBC4-A0CF-4F15-B511-29B285143D37}" dt="2023-07-27T06:51:14.948" v="3094" actId="47"/>
        <pc:sldMkLst>
          <pc:docMk/>
          <pc:sldMk cId="1565647407" sldId="442"/>
        </pc:sldMkLst>
        <pc:spChg chg="del">
          <ac:chgData name="Hoàng Khôi" userId="71b269017a7efd31" providerId="LiveId" clId="{7C9ADBC4-A0CF-4F15-B511-29B285143D37}" dt="2023-07-27T06:36:59.311" v="2904" actId="478"/>
          <ac:spMkLst>
            <pc:docMk/>
            <pc:sldMk cId="1565647407" sldId="442"/>
            <ac:spMk id="2" creationId="{C15E6081-7DBA-03FC-5B4B-6BC97BFEB9F9}"/>
          </ac:spMkLst>
        </pc:spChg>
        <pc:spChg chg="del">
          <ac:chgData name="Hoàng Khôi" userId="71b269017a7efd31" providerId="LiveId" clId="{7C9ADBC4-A0CF-4F15-B511-29B285143D37}" dt="2023-07-27T06:36:56.483" v="2903" actId="478"/>
          <ac:spMkLst>
            <pc:docMk/>
            <pc:sldMk cId="1565647407" sldId="442"/>
            <ac:spMk id="3" creationId="{B1B3C595-8863-3E5D-FA51-B5571F14E399}"/>
          </ac:spMkLst>
        </pc:spChg>
        <pc:spChg chg="add del">
          <ac:chgData name="Hoàng Khôi" userId="71b269017a7efd31" providerId="LiveId" clId="{7C9ADBC4-A0CF-4F15-B511-29B285143D37}" dt="2023-07-27T06:44:05.482" v="2910" actId="26606"/>
          <ac:spMkLst>
            <pc:docMk/>
            <pc:sldMk cId="1565647407" sldId="442"/>
            <ac:spMk id="9" creationId="{32BC26D8-82FB-445E-AA49-62A77D7C1EE0}"/>
          </ac:spMkLst>
        </pc:spChg>
        <pc:spChg chg="add del">
          <ac:chgData name="Hoàng Khôi" userId="71b269017a7efd31" providerId="LiveId" clId="{7C9ADBC4-A0CF-4F15-B511-29B285143D37}" dt="2023-07-27T06:44:05.482" v="2910" actId="26606"/>
          <ac:spMkLst>
            <pc:docMk/>
            <pc:sldMk cId="1565647407" sldId="442"/>
            <ac:spMk id="11" creationId="{CB44330D-EA18-4254-AA95-EB49948539B8}"/>
          </ac:spMkLst>
        </pc:spChg>
        <pc:spChg chg="add">
          <ac:chgData name="Hoàng Khôi" userId="71b269017a7efd31" providerId="LiveId" clId="{7C9ADBC4-A0CF-4F15-B511-29B285143D37}" dt="2023-07-27T06:44:05.482" v="2911" actId="26606"/>
          <ac:spMkLst>
            <pc:docMk/>
            <pc:sldMk cId="1565647407" sldId="442"/>
            <ac:spMk id="13" creationId="{01D0AF59-99C3-4251-AB9A-C966C6AD4400}"/>
          </ac:spMkLst>
        </pc:spChg>
        <pc:spChg chg="add">
          <ac:chgData name="Hoàng Khôi" userId="71b269017a7efd31" providerId="LiveId" clId="{7C9ADBC4-A0CF-4F15-B511-29B285143D37}" dt="2023-07-27T06:44:05.482" v="2911" actId="26606"/>
          <ac:spMkLst>
            <pc:docMk/>
            <pc:sldMk cId="1565647407" sldId="442"/>
            <ac:spMk id="14" creationId="{1855405F-37A2-4869-9154-F8BE3BECE6C3}"/>
          </ac:spMkLst>
        </pc:spChg>
        <pc:graphicFrameChg chg="add del mod">
          <ac:chgData name="Hoàng Khôi" userId="71b269017a7efd31" providerId="LiveId" clId="{7C9ADBC4-A0CF-4F15-B511-29B285143D37}" dt="2023-07-27T06:46:54.364" v="2927" actId="478"/>
          <ac:graphicFrameMkLst>
            <pc:docMk/>
            <pc:sldMk cId="1565647407" sldId="442"/>
            <ac:graphicFrameMk id="4" creationId="{9549A58E-52AF-768A-B4B9-7618A3E2F756}"/>
          </ac:graphicFrameMkLst>
        </pc:graphicFrameChg>
        <pc:graphicFrameChg chg="add mod">
          <ac:chgData name="Hoàng Khôi" userId="71b269017a7efd31" providerId="LiveId" clId="{7C9ADBC4-A0CF-4F15-B511-29B285143D37}" dt="2023-07-27T06:47:16.512" v="2934"/>
          <ac:graphicFrameMkLst>
            <pc:docMk/>
            <pc:sldMk cId="1565647407" sldId="442"/>
            <ac:graphicFrameMk id="5" creationId="{198AB22F-EE99-BE97-9183-51FF8A77C0BB}"/>
          </ac:graphicFrameMkLst>
        </pc:graphicFrameChg>
      </pc:sldChg>
      <pc:sldChg chg="addSp delSp modSp add mod ord modNotesTx">
        <pc:chgData name="Hoàng Khôi" userId="71b269017a7efd31" providerId="LiveId" clId="{7C9ADBC4-A0CF-4F15-B511-29B285143D37}" dt="2023-07-28T03:25:50.758" v="7996" actId="20577"/>
        <pc:sldMkLst>
          <pc:docMk/>
          <pc:sldMk cId="280948860" sldId="443"/>
        </pc:sldMkLst>
        <pc:spChg chg="add mod">
          <ac:chgData name="Hoàng Khôi" userId="71b269017a7efd31" providerId="LiveId" clId="{7C9ADBC4-A0CF-4F15-B511-29B285143D37}" dt="2023-07-28T03:06:28.174" v="6658" actId="14100"/>
          <ac:spMkLst>
            <pc:docMk/>
            <pc:sldMk cId="280948860" sldId="443"/>
            <ac:spMk id="3" creationId="{2235D052-FE28-83C7-D231-A8264EA85763}"/>
          </ac:spMkLst>
        </pc:spChg>
        <pc:spChg chg="mod">
          <ac:chgData name="Hoàng Khôi" userId="71b269017a7efd31" providerId="LiveId" clId="{7C9ADBC4-A0CF-4F15-B511-29B285143D37}" dt="2023-07-28T03:25:50.758" v="7996" actId="20577"/>
          <ac:spMkLst>
            <pc:docMk/>
            <pc:sldMk cId="280948860" sldId="443"/>
            <ac:spMk id="5" creationId="{3C46C618-8572-5EDD-BE8A-ED65346C5640}"/>
          </ac:spMkLst>
        </pc:spChg>
        <pc:spChg chg="del">
          <ac:chgData name="Hoàng Khôi" userId="71b269017a7efd31" providerId="LiveId" clId="{7C9ADBC4-A0CF-4F15-B511-29B285143D37}" dt="2023-07-27T06:47:10.839" v="2932" actId="478"/>
          <ac:spMkLst>
            <pc:docMk/>
            <pc:sldMk cId="280948860" sldId="443"/>
            <ac:spMk id="9" creationId="{8E06A9CA-27F5-5318-2E96-F62122843943}"/>
          </ac:spMkLst>
        </pc:spChg>
        <pc:spChg chg="del">
          <ac:chgData name="Hoàng Khôi" userId="71b269017a7efd31" providerId="LiveId" clId="{7C9ADBC4-A0CF-4F15-B511-29B285143D37}" dt="2023-07-27T06:47:13.378" v="2933" actId="478"/>
          <ac:spMkLst>
            <pc:docMk/>
            <pc:sldMk cId="280948860" sldId="443"/>
            <ac:spMk id="10" creationId="{4225A8BE-91EA-7CD2-B614-1EFA04C3E4FD}"/>
          </ac:spMkLst>
        </pc:spChg>
        <pc:graphicFrameChg chg="add mod">
          <ac:chgData name="Hoàng Khôi" userId="71b269017a7efd31" providerId="LiveId" clId="{7C9ADBC4-A0CF-4F15-B511-29B285143D37}" dt="2023-07-27T06:49:16.762" v="3085" actId="2711"/>
          <ac:graphicFrameMkLst>
            <pc:docMk/>
            <pc:sldMk cId="280948860" sldId="443"/>
            <ac:graphicFrameMk id="2" creationId="{361D7950-B95F-FC27-2B83-67B4FFA9FF14}"/>
          </ac:graphicFrameMkLst>
        </pc:graphicFrameChg>
        <pc:graphicFrameChg chg="del">
          <ac:chgData name="Hoàng Khôi" userId="71b269017a7efd31" providerId="LiveId" clId="{7C9ADBC4-A0CF-4F15-B511-29B285143D37}" dt="2023-07-27T06:47:08.727" v="2931" actId="478"/>
          <ac:graphicFrameMkLst>
            <pc:docMk/>
            <pc:sldMk cId="280948860" sldId="443"/>
            <ac:graphicFrameMk id="4" creationId="{90AD4238-13BD-1B3F-C20F-B1586124F713}"/>
          </ac:graphicFrameMkLst>
        </pc:graphicFrameChg>
        <pc:graphicFrameChg chg="del">
          <ac:chgData name="Hoàng Khôi" userId="71b269017a7efd31" providerId="LiveId" clId="{7C9ADBC4-A0CF-4F15-B511-29B285143D37}" dt="2023-07-27T06:47:06.253" v="2930" actId="478"/>
          <ac:graphicFrameMkLst>
            <pc:docMk/>
            <pc:sldMk cId="280948860" sldId="443"/>
            <ac:graphicFrameMk id="6" creationId="{2F8F6441-1628-87AF-1C23-0762C239B89A}"/>
          </ac:graphicFrameMkLst>
        </pc:graphicFrameChg>
      </pc:sldChg>
      <pc:sldChg chg="modSp add mod ord modNotesTx">
        <pc:chgData name="Hoàng Khôi" userId="71b269017a7efd31" providerId="LiveId" clId="{7C9ADBC4-A0CF-4F15-B511-29B285143D37}" dt="2023-07-28T03:25:46.400" v="7994" actId="20577"/>
        <pc:sldMkLst>
          <pc:docMk/>
          <pc:sldMk cId="225751079" sldId="444"/>
        </pc:sldMkLst>
        <pc:spChg chg="mod">
          <ac:chgData name="Hoàng Khôi" userId="71b269017a7efd31" providerId="LiveId" clId="{7C9ADBC4-A0CF-4F15-B511-29B285143D37}" dt="2023-07-28T03:25:46.400" v="7994" actId="20577"/>
          <ac:spMkLst>
            <pc:docMk/>
            <pc:sldMk cId="225751079" sldId="444"/>
            <ac:spMk id="2" creationId="{70530E6B-2982-163E-BBAF-BBCF15C9B908}"/>
          </ac:spMkLst>
        </pc:spChg>
        <pc:spChg chg="mod">
          <ac:chgData name="Hoàng Khôi" userId="71b269017a7efd31" providerId="LiveId" clId="{7C9ADBC4-A0CF-4F15-B511-29B285143D37}" dt="2023-07-27T08:51:34.350" v="3640" actId="1076"/>
          <ac:spMkLst>
            <pc:docMk/>
            <pc:sldMk cId="225751079" sldId="444"/>
            <ac:spMk id="9" creationId="{8E06A9CA-27F5-5318-2E96-F62122843943}"/>
          </ac:spMkLst>
        </pc:spChg>
        <pc:spChg chg="mod">
          <ac:chgData name="Hoàng Khôi" userId="71b269017a7efd31" providerId="LiveId" clId="{7C9ADBC4-A0CF-4F15-B511-29B285143D37}" dt="2023-07-28T03:10:16.263" v="7023" actId="20577"/>
          <ac:spMkLst>
            <pc:docMk/>
            <pc:sldMk cId="225751079" sldId="444"/>
            <ac:spMk id="10" creationId="{4225A8BE-91EA-7CD2-B614-1EFA04C3E4FD}"/>
          </ac:spMkLst>
        </pc:spChg>
        <pc:graphicFrameChg chg="mod">
          <ac:chgData name="Hoàng Khôi" userId="71b269017a7efd31" providerId="LiveId" clId="{7C9ADBC4-A0CF-4F15-B511-29B285143D37}" dt="2023-07-28T03:10:04.015" v="6989" actId="1076"/>
          <ac:graphicFrameMkLst>
            <pc:docMk/>
            <pc:sldMk cId="225751079" sldId="444"/>
            <ac:graphicFrameMk id="4" creationId="{90AD4238-13BD-1B3F-C20F-B1586124F713}"/>
          </ac:graphicFrameMkLst>
        </pc:graphicFrameChg>
        <pc:graphicFrameChg chg="mod">
          <ac:chgData name="Hoàng Khôi" userId="71b269017a7efd31" providerId="LiveId" clId="{7C9ADBC4-A0CF-4F15-B511-29B285143D37}" dt="2023-07-27T08:51:38.905" v="3641" actId="14100"/>
          <ac:graphicFrameMkLst>
            <pc:docMk/>
            <pc:sldMk cId="225751079" sldId="444"/>
            <ac:graphicFrameMk id="6" creationId="{2F8F6441-1628-87AF-1C23-0762C239B89A}"/>
          </ac:graphicFrameMkLst>
        </pc:graphicFrameChg>
      </pc:sldChg>
      <pc:sldChg chg="new del">
        <pc:chgData name="Hoàng Khôi" userId="71b269017a7efd31" providerId="LiveId" clId="{7C9ADBC4-A0CF-4F15-B511-29B285143D37}" dt="2023-07-27T07:14:18.019" v="3268" actId="2696"/>
        <pc:sldMkLst>
          <pc:docMk/>
          <pc:sldMk cId="2078232395" sldId="444"/>
        </pc:sldMkLst>
      </pc:sldChg>
      <pc:sldChg chg="addSp delSp modSp add mod ord modNotesTx">
        <pc:chgData name="Hoàng Khôi" userId="71b269017a7efd31" providerId="LiveId" clId="{7C9ADBC4-A0CF-4F15-B511-29B285143D37}" dt="2023-07-28T03:32:47.406" v="8142" actId="1076"/>
        <pc:sldMkLst>
          <pc:docMk/>
          <pc:sldMk cId="2789665508" sldId="445"/>
        </pc:sldMkLst>
        <pc:spChg chg="mod">
          <ac:chgData name="Hoàng Khôi" userId="71b269017a7efd31" providerId="LiveId" clId="{7C9ADBC4-A0CF-4F15-B511-29B285143D37}" dt="2023-07-28T03:31:40.601" v="8138" actId="2711"/>
          <ac:spMkLst>
            <pc:docMk/>
            <pc:sldMk cId="2789665508" sldId="445"/>
            <ac:spMk id="2" creationId="{70530E6B-2982-163E-BBAF-BBCF15C9B908}"/>
          </ac:spMkLst>
        </pc:spChg>
        <pc:graphicFrameChg chg="del">
          <ac:chgData name="Hoàng Khôi" userId="71b269017a7efd31" providerId="LiveId" clId="{7C9ADBC4-A0CF-4F15-B511-29B285143D37}" dt="2023-07-27T08:37:15.350" v="3477" actId="478"/>
          <ac:graphicFrameMkLst>
            <pc:docMk/>
            <pc:sldMk cId="2789665508" sldId="445"/>
            <ac:graphicFrameMk id="3" creationId="{8C533999-D588-83E3-606C-F67E05CAEA6A}"/>
          </ac:graphicFrameMkLst>
        </pc:graphicFrameChg>
        <pc:graphicFrameChg chg="add mod">
          <ac:chgData name="Hoàng Khôi" userId="71b269017a7efd31" providerId="LiveId" clId="{7C9ADBC4-A0CF-4F15-B511-29B285143D37}" dt="2023-07-28T03:32:41.873" v="8141" actId="1076"/>
          <ac:graphicFrameMkLst>
            <pc:docMk/>
            <pc:sldMk cId="2789665508" sldId="445"/>
            <ac:graphicFrameMk id="4" creationId="{73B4695D-B7BB-72AA-4796-73E7124C2274}"/>
          </ac:graphicFrameMkLst>
        </pc:graphicFrameChg>
        <pc:graphicFrameChg chg="add mod">
          <ac:chgData name="Hoàng Khôi" userId="71b269017a7efd31" providerId="LiveId" clId="{7C9ADBC4-A0CF-4F15-B511-29B285143D37}" dt="2023-07-28T03:32:47.406" v="8142" actId="1076"/>
          <ac:graphicFrameMkLst>
            <pc:docMk/>
            <pc:sldMk cId="2789665508" sldId="445"/>
            <ac:graphicFrameMk id="5" creationId="{C8DD71AB-386A-916E-D3A4-32E3BF48642C}"/>
          </ac:graphicFrameMkLst>
        </pc:graphicFrameChg>
        <pc:graphicFrameChg chg="del">
          <ac:chgData name="Hoàng Khôi" userId="71b269017a7efd31" providerId="LiveId" clId="{7C9ADBC4-A0CF-4F15-B511-29B285143D37}" dt="2023-07-27T08:37:17.055" v="3478" actId="478"/>
          <ac:graphicFrameMkLst>
            <pc:docMk/>
            <pc:sldMk cId="2789665508" sldId="445"/>
            <ac:graphicFrameMk id="7" creationId="{C7E1F57C-CB53-0CA0-472B-8512E193ABC0}"/>
          </ac:graphicFrameMkLst>
        </pc:graphicFrameChg>
      </pc:sldChg>
      <pc:sldChg chg="addSp delSp modSp add del mod">
        <pc:chgData name="Hoàng Khôi" userId="71b269017a7efd31" providerId="LiveId" clId="{7C9ADBC4-A0CF-4F15-B511-29B285143D37}" dt="2023-07-28T03:22:04.065" v="7938" actId="2696"/>
        <pc:sldMkLst>
          <pc:docMk/>
          <pc:sldMk cId="2462938678" sldId="446"/>
        </pc:sldMkLst>
        <pc:spChg chg="add mod">
          <ac:chgData name="Hoàng Khôi" userId="71b269017a7efd31" providerId="LiveId" clId="{7C9ADBC4-A0CF-4F15-B511-29B285143D37}" dt="2023-07-28T03:21:36.060" v="7932" actId="20577"/>
          <ac:spMkLst>
            <pc:docMk/>
            <pc:sldMk cId="2462938678" sldId="446"/>
            <ac:spMk id="2" creationId="{498FE4EC-7F37-6A41-CB6B-C52703D02365}"/>
          </ac:spMkLst>
        </pc:spChg>
        <pc:spChg chg="del">
          <ac:chgData name="Hoàng Khôi" userId="71b269017a7efd31" providerId="LiveId" clId="{7C9ADBC4-A0CF-4F15-B511-29B285143D37}" dt="2023-07-27T08:58:18.650" v="3952" actId="478"/>
          <ac:spMkLst>
            <pc:docMk/>
            <pc:sldMk cId="2462938678" sldId="446"/>
            <ac:spMk id="2" creationId="{70530E6B-2982-163E-BBAF-BBCF15C9B908}"/>
          </ac:spMkLst>
        </pc:spChg>
        <pc:spChg chg="add mod">
          <ac:chgData name="Hoàng Khôi" userId="71b269017a7efd31" providerId="LiveId" clId="{7C9ADBC4-A0CF-4F15-B511-29B285143D37}" dt="2023-07-28T03:21:43.093" v="7935" actId="20577"/>
          <ac:spMkLst>
            <pc:docMk/>
            <pc:sldMk cId="2462938678" sldId="446"/>
            <ac:spMk id="3" creationId="{33BFEAFA-834F-FDA9-40F2-B10DB2FEDA59}"/>
          </ac:spMkLst>
        </pc:spChg>
        <pc:spChg chg="del">
          <ac:chgData name="Hoàng Khôi" userId="71b269017a7efd31" providerId="LiveId" clId="{7C9ADBC4-A0CF-4F15-B511-29B285143D37}" dt="2023-07-27T08:54:57.716" v="3650" actId="478"/>
          <ac:spMkLst>
            <pc:docMk/>
            <pc:sldMk cId="2462938678" sldId="446"/>
            <ac:spMk id="9" creationId="{8E06A9CA-27F5-5318-2E96-F62122843943}"/>
          </ac:spMkLst>
        </pc:spChg>
        <pc:spChg chg="del">
          <ac:chgData name="Hoàng Khôi" userId="71b269017a7efd31" providerId="LiveId" clId="{7C9ADBC4-A0CF-4F15-B511-29B285143D37}" dt="2023-07-27T08:55:01.104" v="3651" actId="478"/>
          <ac:spMkLst>
            <pc:docMk/>
            <pc:sldMk cId="2462938678" sldId="446"/>
            <ac:spMk id="10" creationId="{4225A8BE-91EA-7CD2-B614-1EFA04C3E4FD}"/>
          </ac:spMkLst>
        </pc:spChg>
        <pc:graphicFrameChg chg="del">
          <ac:chgData name="Hoàng Khôi" userId="71b269017a7efd31" providerId="LiveId" clId="{7C9ADBC4-A0CF-4F15-B511-29B285143D37}" dt="2023-07-27T08:52:59.349" v="3649" actId="478"/>
          <ac:graphicFrameMkLst>
            <pc:docMk/>
            <pc:sldMk cId="2462938678" sldId="446"/>
            <ac:graphicFrameMk id="4" creationId="{90AD4238-13BD-1B3F-C20F-B1586124F713}"/>
          </ac:graphicFrameMkLst>
        </pc:graphicFrameChg>
        <pc:graphicFrameChg chg="add mod modGraphic">
          <ac:chgData name="Hoàng Khôi" userId="71b269017a7efd31" providerId="LiveId" clId="{7C9ADBC4-A0CF-4F15-B511-29B285143D37}" dt="2023-07-27T09:02:33.825" v="4074" actId="14734"/>
          <ac:graphicFrameMkLst>
            <pc:docMk/>
            <pc:sldMk cId="2462938678" sldId="446"/>
            <ac:graphicFrameMk id="5" creationId="{3F05CB83-5215-C1EC-D98E-F0505ADA41D5}"/>
          </ac:graphicFrameMkLst>
        </pc:graphicFrameChg>
        <pc:graphicFrameChg chg="del">
          <ac:chgData name="Hoàng Khôi" userId="71b269017a7efd31" providerId="LiveId" clId="{7C9ADBC4-A0CF-4F15-B511-29B285143D37}" dt="2023-07-27T08:52:55.948" v="3648" actId="478"/>
          <ac:graphicFrameMkLst>
            <pc:docMk/>
            <pc:sldMk cId="2462938678" sldId="446"/>
            <ac:graphicFrameMk id="6" creationId="{2F8F6441-1628-87AF-1C23-0762C239B89A}"/>
          </ac:graphicFrameMkLst>
        </pc:graphicFrameChg>
      </pc:sldChg>
      <pc:sldChg chg="addSp modSp add mod ord">
        <pc:chgData name="Hoàng Khôi" userId="71b269017a7efd31" providerId="LiveId" clId="{7C9ADBC4-A0CF-4F15-B511-29B285143D37}" dt="2023-07-28T03:29:38.178" v="8090" actId="207"/>
        <pc:sldMkLst>
          <pc:docMk/>
          <pc:sldMk cId="1772080911" sldId="447"/>
        </pc:sldMkLst>
        <pc:spChg chg="add mod">
          <ac:chgData name="Hoàng Khôi" userId="71b269017a7efd31" providerId="LiveId" clId="{7C9ADBC4-A0CF-4F15-B511-29B285143D37}" dt="2023-07-28T03:22:50.826" v="7942" actId="20577"/>
          <ac:spMkLst>
            <pc:docMk/>
            <pc:sldMk cId="1772080911" sldId="447"/>
            <ac:spMk id="2" creationId="{02C84268-08B3-17B8-9F92-F5931A8A2C2A}"/>
          </ac:spMkLst>
        </pc:spChg>
        <pc:spChg chg="mod">
          <ac:chgData name="Hoàng Khôi" userId="71b269017a7efd31" providerId="LiveId" clId="{7C9ADBC4-A0CF-4F15-B511-29B285143D37}" dt="2023-07-28T03:29:38.178" v="8090" actId="207"/>
          <ac:spMkLst>
            <pc:docMk/>
            <pc:sldMk cId="1772080911" sldId="447"/>
            <ac:spMk id="3" creationId="{33BFEAFA-834F-FDA9-40F2-B10DB2FEDA59}"/>
          </ac:spMkLst>
        </pc:spChg>
        <pc:graphicFrameChg chg="mod modGraphic">
          <ac:chgData name="Hoàng Khôi" userId="71b269017a7efd31" providerId="LiveId" clId="{7C9ADBC4-A0CF-4F15-B511-29B285143D37}" dt="2023-07-27T09:02:30.727" v="4073" actId="14734"/>
          <ac:graphicFrameMkLst>
            <pc:docMk/>
            <pc:sldMk cId="1772080911" sldId="447"/>
            <ac:graphicFrameMk id="5" creationId="{3F05CB83-5215-C1EC-D98E-F0505ADA41D5}"/>
          </ac:graphicFrameMkLst>
        </pc:graphicFrameChg>
      </pc:sldChg>
      <pc:sldChg chg="addSp delSp modSp add mod">
        <pc:chgData name="Hoàng Khôi" userId="71b269017a7efd31" providerId="LiveId" clId="{7C9ADBC4-A0CF-4F15-B511-29B285143D37}" dt="2023-07-28T03:26:23.865" v="7997" actId="1076"/>
        <pc:sldMkLst>
          <pc:docMk/>
          <pc:sldMk cId="2163781331" sldId="448"/>
        </pc:sldMkLst>
        <pc:spChg chg="del">
          <ac:chgData name="Hoàng Khôi" userId="71b269017a7efd31" providerId="LiveId" clId="{7C9ADBC4-A0CF-4F15-B511-29B285143D37}" dt="2023-07-27T09:31:07.019" v="4090" actId="478"/>
          <ac:spMkLst>
            <pc:docMk/>
            <pc:sldMk cId="2163781331" sldId="448"/>
            <ac:spMk id="4" creationId="{6999B88A-4100-5DC3-08CB-A33CE34D2D62}"/>
          </ac:spMkLst>
        </pc:spChg>
        <pc:spChg chg="mod">
          <ac:chgData name="Hoàng Khôi" userId="71b269017a7efd31" providerId="LiveId" clId="{7C9ADBC4-A0CF-4F15-B511-29B285143D37}" dt="2023-07-28T03:26:23.865" v="7997" actId="1076"/>
          <ac:spMkLst>
            <pc:docMk/>
            <pc:sldMk cId="2163781331" sldId="448"/>
            <ac:spMk id="5" creationId="{9741ED80-8A93-5D06-96BD-2B95CDD373AA}"/>
          </ac:spMkLst>
        </pc:spChg>
        <pc:graphicFrameChg chg="add mod modGraphic">
          <ac:chgData name="Hoàng Khôi" userId="71b269017a7efd31" providerId="LiveId" clId="{7C9ADBC4-A0CF-4F15-B511-29B285143D37}" dt="2023-07-28T01:44:16.725" v="6070" actId="255"/>
          <ac:graphicFrameMkLst>
            <pc:docMk/>
            <pc:sldMk cId="2163781331" sldId="448"/>
            <ac:graphicFrameMk id="2" creationId="{EC5559F5-8AE6-8C04-8DAD-8ACE3AB6DEC0}"/>
          </ac:graphicFrameMkLst>
        </pc:graphicFrameChg>
        <pc:graphicFrameChg chg="del">
          <ac:chgData name="Hoàng Khôi" userId="71b269017a7efd31" providerId="LiveId" clId="{7C9ADBC4-A0CF-4F15-B511-29B285143D37}" dt="2023-07-27T09:31:10.009" v="4091" actId="478"/>
          <ac:graphicFrameMkLst>
            <pc:docMk/>
            <pc:sldMk cId="2163781331" sldId="448"/>
            <ac:graphicFrameMk id="3" creationId="{7DB94D59-9BF7-8CDA-EBB5-0770C840992B}"/>
          </ac:graphicFrameMkLst>
        </pc:graphicFrameChg>
      </pc:sldChg>
      <pc:sldChg chg="modSp new del mod">
        <pc:chgData name="Hoàng Khôi" userId="71b269017a7efd31" providerId="LiveId" clId="{7C9ADBC4-A0CF-4F15-B511-29B285143D37}" dt="2023-07-28T01:46:21.540" v="6094" actId="2696"/>
        <pc:sldMkLst>
          <pc:docMk/>
          <pc:sldMk cId="1813345176" sldId="449"/>
        </pc:sldMkLst>
        <pc:spChg chg="mod">
          <ac:chgData name="Hoàng Khôi" userId="71b269017a7efd31" providerId="LiveId" clId="{7C9ADBC4-A0CF-4F15-B511-29B285143D37}" dt="2023-07-28T00:50:35.766" v="4425" actId="27636"/>
          <ac:spMkLst>
            <pc:docMk/>
            <pc:sldMk cId="1813345176" sldId="449"/>
            <ac:spMk id="2" creationId="{5ADD9B61-7BB2-E85E-E017-21A5051BF414}"/>
          </ac:spMkLst>
        </pc:spChg>
        <pc:spChg chg="mod">
          <ac:chgData name="Hoàng Khôi" userId="71b269017a7efd31" providerId="LiveId" clId="{7C9ADBC4-A0CF-4F15-B511-29B285143D37}" dt="2023-07-27T10:00:02.181" v="4415" actId="1076"/>
          <ac:spMkLst>
            <pc:docMk/>
            <pc:sldMk cId="1813345176" sldId="449"/>
            <ac:spMk id="3" creationId="{7F7074D8-CD79-0CEE-9457-36765C4954A0}"/>
          </ac:spMkLst>
        </pc:spChg>
      </pc:sldChg>
      <pc:sldChg chg="new del">
        <pc:chgData name="Hoàng Khôi" userId="71b269017a7efd31" providerId="LiveId" clId="{7C9ADBC4-A0CF-4F15-B511-29B285143D37}" dt="2023-07-27T09:48:16.743" v="4136" actId="680"/>
        <pc:sldMkLst>
          <pc:docMk/>
          <pc:sldMk cId="2316477842" sldId="449"/>
        </pc:sldMkLst>
      </pc:sldChg>
      <pc:sldChg chg="addSp delSp modSp add mod modNotesTx">
        <pc:chgData name="Hoàng Khôi" userId="71b269017a7efd31" providerId="LiveId" clId="{7C9ADBC4-A0CF-4F15-B511-29B285143D37}" dt="2023-07-28T03:25:32.328" v="7988" actId="20577"/>
        <pc:sldMkLst>
          <pc:docMk/>
          <pc:sldMk cId="639438954" sldId="450"/>
        </pc:sldMkLst>
        <pc:spChg chg="mod">
          <ac:chgData name="Hoàng Khôi" userId="71b269017a7efd31" providerId="LiveId" clId="{7C9ADBC4-A0CF-4F15-B511-29B285143D37}" dt="2023-07-28T03:25:32.328" v="7988" actId="20577"/>
          <ac:spMkLst>
            <pc:docMk/>
            <pc:sldMk cId="639438954" sldId="450"/>
            <ac:spMk id="2" creationId="{B445A9C8-63ED-12BB-E93A-8446C202BB2E}"/>
          </ac:spMkLst>
        </pc:spChg>
        <pc:spChg chg="mod">
          <ac:chgData name="Hoàng Khôi" userId="71b269017a7efd31" providerId="LiveId" clId="{7C9ADBC4-A0CF-4F15-B511-29B285143D37}" dt="2023-07-28T00:51:14.469" v="4476" actId="20577"/>
          <ac:spMkLst>
            <pc:docMk/>
            <pc:sldMk cId="639438954" sldId="450"/>
            <ac:spMk id="9" creationId="{8E06A9CA-27F5-5318-2E96-F62122843943}"/>
          </ac:spMkLst>
        </pc:spChg>
        <pc:spChg chg="mod">
          <ac:chgData name="Hoàng Khôi" userId="71b269017a7efd31" providerId="LiveId" clId="{7C9ADBC4-A0CF-4F15-B511-29B285143D37}" dt="2023-07-28T00:51:22.966" v="4479" actId="20577"/>
          <ac:spMkLst>
            <pc:docMk/>
            <pc:sldMk cId="639438954" sldId="450"/>
            <ac:spMk id="10" creationId="{4225A8BE-91EA-7CD2-B614-1EFA04C3E4FD}"/>
          </ac:spMkLst>
        </pc:spChg>
        <pc:graphicFrameChg chg="del">
          <ac:chgData name="Hoàng Khôi" userId="71b269017a7efd31" providerId="LiveId" clId="{7C9ADBC4-A0CF-4F15-B511-29B285143D37}" dt="2023-07-28T00:50:55.856" v="4429" actId="478"/>
          <ac:graphicFrameMkLst>
            <pc:docMk/>
            <pc:sldMk cId="639438954" sldId="450"/>
            <ac:graphicFrameMk id="3" creationId="{51EAB149-7C20-A7A7-9472-FA42DA4F5644}"/>
          </ac:graphicFrameMkLst>
        </pc:graphicFrameChg>
        <pc:graphicFrameChg chg="add del mod">
          <ac:chgData name="Hoàng Khôi" userId="71b269017a7efd31" providerId="LiveId" clId="{7C9ADBC4-A0CF-4F15-B511-29B285143D37}" dt="2023-07-28T01:16:39.034" v="5158"/>
          <ac:graphicFrameMkLst>
            <pc:docMk/>
            <pc:sldMk cId="639438954" sldId="450"/>
            <ac:graphicFrameMk id="4" creationId="{13FCB2BA-3245-E1D4-E31E-69565DFD8E6C}"/>
          </ac:graphicFrameMkLst>
        </pc:graphicFrameChg>
        <pc:graphicFrameChg chg="add mod">
          <ac:chgData name="Hoàng Khôi" userId="71b269017a7efd31" providerId="LiveId" clId="{7C9ADBC4-A0CF-4F15-B511-29B285143D37}" dt="2023-07-28T01:16:15.997" v="5155"/>
          <ac:graphicFrameMkLst>
            <pc:docMk/>
            <pc:sldMk cId="639438954" sldId="450"/>
            <ac:graphicFrameMk id="5" creationId="{291FD425-9A92-9E14-4CBF-3D266B3329A9}"/>
          </ac:graphicFrameMkLst>
        </pc:graphicFrameChg>
        <pc:graphicFrameChg chg="del">
          <ac:chgData name="Hoàng Khôi" userId="71b269017a7efd31" providerId="LiveId" clId="{7C9ADBC4-A0CF-4F15-B511-29B285143D37}" dt="2023-07-28T00:50:59.757" v="4430" actId="478"/>
          <ac:graphicFrameMkLst>
            <pc:docMk/>
            <pc:sldMk cId="639438954" sldId="450"/>
            <ac:graphicFrameMk id="12" creationId="{9FC5A2EA-AB03-C119-3172-9C19BE90C7E5}"/>
          </ac:graphicFrameMkLst>
        </pc:graphicFrameChg>
      </pc:sldChg>
      <pc:sldChg chg="addSp delSp modSp new mod">
        <pc:chgData name="Hoàng Khôi" userId="71b269017a7efd31" providerId="LiveId" clId="{7C9ADBC4-A0CF-4F15-B511-29B285143D37}" dt="2023-07-28T03:33:32.033" v="8145" actId="2711"/>
        <pc:sldMkLst>
          <pc:docMk/>
          <pc:sldMk cId="1454971332" sldId="451"/>
        </pc:sldMkLst>
        <pc:spChg chg="del">
          <ac:chgData name="Hoàng Khôi" userId="71b269017a7efd31" providerId="LiveId" clId="{7C9ADBC4-A0CF-4F15-B511-29B285143D37}" dt="2023-07-28T00:53:52.420" v="4556" actId="478"/>
          <ac:spMkLst>
            <pc:docMk/>
            <pc:sldMk cId="1454971332" sldId="451"/>
            <ac:spMk id="2" creationId="{50F389CF-523B-A6FF-72A7-EF04691CDE7C}"/>
          </ac:spMkLst>
        </pc:spChg>
        <pc:spChg chg="mod">
          <ac:chgData name="Hoàng Khôi" userId="71b269017a7efd31" providerId="LiveId" clId="{7C9ADBC4-A0CF-4F15-B511-29B285143D37}" dt="2023-07-28T03:33:22.773" v="8144" actId="27636"/>
          <ac:spMkLst>
            <pc:docMk/>
            <pc:sldMk cId="1454971332" sldId="451"/>
            <ac:spMk id="3" creationId="{C0CDCE1C-123D-15FB-F6B5-33A231D3C46E}"/>
          </ac:spMkLst>
        </pc:spChg>
        <pc:spChg chg="add mod">
          <ac:chgData name="Hoàng Khôi" userId="71b269017a7efd31" providerId="LiveId" clId="{7C9ADBC4-A0CF-4F15-B511-29B285143D37}" dt="2023-07-28T03:33:32.033" v="8145" actId="2711"/>
          <ac:spMkLst>
            <pc:docMk/>
            <pc:sldMk cId="1454971332" sldId="451"/>
            <ac:spMk id="5" creationId="{1EA56473-8D48-F8B6-7F65-190683E059E7}"/>
          </ac:spMkLst>
        </pc:spChg>
        <pc:graphicFrameChg chg="add mod modGraphic">
          <ac:chgData name="Hoàng Khôi" userId="71b269017a7efd31" providerId="LiveId" clId="{7C9ADBC4-A0CF-4F15-B511-29B285143D37}" dt="2023-07-28T01:23:54.434" v="5577" actId="1076"/>
          <ac:graphicFrameMkLst>
            <pc:docMk/>
            <pc:sldMk cId="1454971332" sldId="451"/>
            <ac:graphicFrameMk id="4" creationId="{DE818779-0A61-7D6E-AA94-BAFA9B698DC8}"/>
          </ac:graphicFrameMkLst>
        </pc:graphicFrameChg>
      </pc:sldChg>
      <pc:sldChg chg="addSp delSp modSp new mod modAnim modNotesTx">
        <pc:chgData name="Hoàng Khôi" userId="71b269017a7efd31" providerId="LiveId" clId="{7C9ADBC4-A0CF-4F15-B511-29B285143D37}" dt="2023-07-28T03:28:34.469" v="8088" actId="20577"/>
        <pc:sldMkLst>
          <pc:docMk/>
          <pc:sldMk cId="2656212462" sldId="452"/>
        </pc:sldMkLst>
        <pc:spChg chg="mod">
          <ac:chgData name="Hoàng Khôi" userId="71b269017a7efd31" providerId="LiveId" clId="{7C9ADBC4-A0CF-4F15-B511-29B285143D37}" dt="2023-07-28T03:18:01.816" v="7840" actId="1076"/>
          <ac:spMkLst>
            <pc:docMk/>
            <pc:sldMk cId="2656212462" sldId="452"/>
            <ac:spMk id="2" creationId="{1FF06BEA-E079-3941-9ACC-EE3E256FE1F5}"/>
          </ac:spMkLst>
        </pc:spChg>
        <pc:spChg chg="del mod">
          <ac:chgData name="Hoàng Khôi" userId="71b269017a7efd31" providerId="LiveId" clId="{7C9ADBC4-A0CF-4F15-B511-29B285143D37}" dt="2023-07-28T01:00:40.660" v="5062" actId="1032"/>
          <ac:spMkLst>
            <pc:docMk/>
            <pc:sldMk cId="2656212462" sldId="452"/>
            <ac:spMk id="3" creationId="{2CA025A9-14FC-DF08-BC77-E42B6A8AD91D}"/>
          </ac:spMkLst>
        </pc:spChg>
        <pc:spChg chg="add del mod topLvl">
          <ac:chgData name="Hoàng Khôi" userId="71b269017a7efd31" providerId="LiveId" clId="{7C9ADBC4-A0CF-4F15-B511-29B285143D37}" dt="2023-07-28T03:17:52.275" v="7836" actId="20577"/>
          <ac:spMkLst>
            <pc:docMk/>
            <pc:sldMk cId="2656212462" sldId="452"/>
            <ac:spMk id="6" creationId="{09E665CC-5203-638F-FA90-771F49928880}"/>
          </ac:spMkLst>
        </pc:spChg>
        <pc:spChg chg="add del mod topLvl">
          <ac:chgData name="Hoàng Khôi" userId="71b269017a7efd31" providerId="LiveId" clId="{7C9ADBC4-A0CF-4F15-B511-29B285143D37}" dt="2023-07-28T01:06:34.167" v="5099" actId="478"/>
          <ac:spMkLst>
            <pc:docMk/>
            <pc:sldMk cId="2656212462" sldId="452"/>
            <ac:spMk id="7" creationId="{3D233EEB-444F-AEBE-C42B-C2D1E76E2266}"/>
          </ac:spMkLst>
        </pc:spChg>
        <pc:spChg chg="add del mod topLvl">
          <ac:chgData name="Hoàng Khôi" userId="71b269017a7efd31" providerId="LiveId" clId="{7C9ADBC4-A0CF-4F15-B511-29B285143D37}" dt="2023-07-28T03:17:54.812" v="7839" actId="20577"/>
          <ac:spMkLst>
            <pc:docMk/>
            <pc:sldMk cId="2656212462" sldId="452"/>
            <ac:spMk id="8" creationId="{C7335DDE-A21D-AB1B-CAD8-259E12B46BCD}"/>
          </ac:spMkLst>
        </pc:spChg>
        <pc:spChg chg="del mod">
          <ac:chgData name="Hoàng Khôi" userId="71b269017a7efd31" providerId="LiveId" clId="{7C9ADBC4-A0CF-4F15-B511-29B285143D37}" dt="2023-07-28T01:05:25.861" v="5079" actId="478"/>
          <ac:spMkLst>
            <pc:docMk/>
            <pc:sldMk cId="2656212462" sldId="452"/>
            <ac:spMk id="9" creationId="{7D18CD3E-9012-248E-88B6-32D4A106647E}"/>
          </ac:spMkLst>
        </pc:spChg>
        <pc:spChg chg="add mod">
          <ac:chgData name="Hoàng Khôi" userId="71b269017a7efd31" providerId="LiveId" clId="{7C9ADBC4-A0CF-4F15-B511-29B285143D37}" dt="2023-07-28T01:56:15.053" v="6493" actId="20577"/>
          <ac:spMkLst>
            <pc:docMk/>
            <pc:sldMk cId="2656212462" sldId="452"/>
            <ac:spMk id="10" creationId="{38F05586-22DF-C85D-64AB-C7B2546D6B34}"/>
          </ac:spMkLst>
        </pc:spChg>
        <pc:grpChg chg="del mod">
          <ac:chgData name="Hoàng Khôi" userId="71b269017a7efd31" providerId="LiveId" clId="{7C9ADBC4-A0CF-4F15-B511-29B285143D37}" dt="2023-07-28T01:05:40.451" v="5080" actId="165"/>
          <ac:grpSpMkLst>
            <pc:docMk/>
            <pc:sldMk cId="2656212462" sldId="452"/>
            <ac:grpSpMk id="5" creationId="{FA8C2898-AC4C-F2CF-179C-90853964BCEB}"/>
          </ac:grpSpMkLst>
        </pc:grpChg>
        <pc:graphicFrameChg chg="add del mod modGraphic">
          <ac:chgData name="Hoàng Khôi" userId="71b269017a7efd31" providerId="LiveId" clId="{7C9ADBC4-A0CF-4F15-B511-29B285143D37}" dt="2023-07-28T01:05:19.275" v="5078" actId="18245"/>
          <ac:graphicFrameMkLst>
            <pc:docMk/>
            <pc:sldMk cId="2656212462" sldId="452"/>
            <ac:graphicFrameMk id="4" creationId="{BF99B877-57C9-0FBC-F591-A2FB758F08C6}"/>
          </ac:graphicFrameMkLst>
        </pc:graphicFrameChg>
      </pc:sldChg>
      <pc:sldChg chg="modSp add mod">
        <pc:chgData name="Hoàng Khôi" userId="71b269017a7efd31" providerId="LiveId" clId="{7C9ADBC4-A0CF-4F15-B511-29B285143D37}" dt="2023-07-28T01:55:53.192" v="6485" actId="20577"/>
        <pc:sldMkLst>
          <pc:docMk/>
          <pc:sldMk cId="809366978" sldId="453"/>
        </pc:sldMkLst>
        <pc:spChg chg="mod">
          <ac:chgData name="Hoàng Khôi" userId="71b269017a7efd31" providerId="LiveId" clId="{7C9ADBC4-A0CF-4F15-B511-29B285143D37}" dt="2023-07-28T01:55:53.192" v="6485" actId="20577"/>
          <ac:spMkLst>
            <pc:docMk/>
            <pc:sldMk cId="809366978" sldId="453"/>
            <ac:spMk id="5" creationId="{9741ED80-8A93-5D06-96BD-2B95CDD373AA}"/>
          </ac:spMkLst>
        </pc:spChg>
        <pc:graphicFrameChg chg="mod modGraphic">
          <ac:chgData name="Hoàng Khôi" userId="71b269017a7efd31" providerId="LiveId" clId="{7C9ADBC4-A0CF-4F15-B511-29B285143D37}" dt="2023-07-28T01:40:10.016" v="5920" actId="2710"/>
          <ac:graphicFrameMkLst>
            <pc:docMk/>
            <pc:sldMk cId="809366978" sldId="453"/>
            <ac:graphicFrameMk id="2" creationId="{EC5559F5-8AE6-8C04-8DAD-8ACE3AB6DEC0}"/>
          </ac:graphicFrameMkLst>
        </pc:graphicFrameChg>
      </pc:sldChg>
      <pc:sldChg chg="addSp delSp modSp add mod">
        <pc:chgData name="Hoàng Khôi" userId="71b269017a7efd31" providerId="LiveId" clId="{7C9ADBC4-A0CF-4F15-B511-29B285143D37}" dt="2023-07-28T03:26:52.494" v="8005" actId="20577"/>
        <pc:sldMkLst>
          <pc:docMk/>
          <pc:sldMk cId="680728557" sldId="454"/>
        </pc:sldMkLst>
        <pc:spChg chg="mod">
          <ac:chgData name="Hoàng Khôi" userId="71b269017a7efd31" providerId="LiveId" clId="{7C9ADBC4-A0CF-4F15-B511-29B285143D37}" dt="2023-07-28T03:26:52.494" v="8005" actId="20577"/>
          <ac:spMkLst>
            <pc:docMk/>
            <pc:sldMk cId="680728557" sldId="454"/>
            <ac:spMk id="5" creationId="{9741ED80-8A93-5D06-96BD-2B95CDD373AA}"/>
          </ac:spMkLst>
        </pc:spChg>
        <pc:graphicFrameChg chg="del modGraphic">
          <ac:chgData name="Hoàng Khôi" userId="71b269017a7efd31" providerId="LiveId" clId="{7C9ADBC4-A0CF-4F15-B511-29B285143D37}" dt="2023-07-28T01:40:33.179" v="5923" actId="478"/>
          <ac:graphicFrameMkLst>
            <pc:docMk/>
            <pc:sldMk cId="680728557" sldId="454"/>
            <ac:graphicFrameMk id="2" creationId="{EC5559F5-8AE6-8C04-8DAD-8ACE3AB6DEC0}"/>
          </ac:graphicFrameMkLst>
        </pc:graphicFrameChg>
        <pc:graphicFrameChg chg="add mod modGraphic">
          <ac:chgData name="Hoàng Khôi" userId="71b269017a7efd31" providerId="LiveId" clId="{7C9ADBC4-A0CF-4F15-B511-29B285143D37}" dt="2023-07-28T01:43:13.724" v="6063" actId="14100"/>
          <ac:graphicFrameMkLst>
            <pc:docMk/>
            <pc:sldMk cId="680728557" sldId="454"/>
            <ac:graphicFrameMk id="3" creationId="{421E8733-F4E6-2668-DAEB-7A44C439111A}"/>
          </ac:graphicFrameMkLst>
        </pc:graphicFrameChg>
      </pc:sldChg>
      <pc:sldChg chg="addSp delSp modSp add mod ord">
        <pc:chgData name="Hoàng Khôi" userId="71b269017a7efd31" providerId="LiveId" clId="{7C9ADBC4-A0CF-4F15-B511-29B285143D37}" dt="2023-07-28T04:04:16.075" v="8390"/>
        <pc:sldMkLst>
          <pc:docMk/>
          <pc:sldMk cId="2339250263" sldId="455"/>
        </pc:sldMkLst>
        <pc:graphicFrameChg chg="del">
          <ac:chgData name="Hoàng Khôi" userId="71b269017a7efd31" providerId="LiveId" clId="{7C9ADBC4-A0CF-4F15-B511-29B285143D37}" dt="2023-07-28T04:00:14.639" v="8358" actId="478"/>
          <ac:graphicFrameMkLst>
            <pc:docMk/>
            <pc:sldMk cId="2339250263" sldId="455"/>
            <ac:graphicFrameMk id="2" creationId="{EC5559F5-8AE6-8C04-8DAD-8ACE3AB6DEC0}"/>
          </ac:graphicFrameMkLst>
        </pc:graphicFrameChg>
        <pc:graphicFrameChg chg="add del mod">
          <ac:chgData name="Hoàng Khôi" userId="71b269017a7efd31" providerId="LiveId" clId="{7C9ADBC4-A0CF-4F15-B511-29B285143D37}" dt="2023-07-28T04:01:02.318" v="8366"/>
          <ac:graphicFrameMkLst>
            <pc:docMk/>
            <pc:sldMk cId="2339250263" sldId="455"/>
            <ac:graphicFrameMk id="3" creationId="{26E9B7A3-B9EA-EACC-5B1B-9BB0B1363353}"/>
          </ac:graphicFrameMkLst>
        </pc:graphicFrameChg>
        <pc:graphicFrameChg chg="add del mod">
          <ac:chgData name="Hoàng Khôi" userId="71b269017a7efd31" providerId="LiveId" clId="{7C9ADBC4-A0CF-4F15-B511-29B285143D37}" dt="2023-07-28T04:02:26.172" v="8376"/>
          <ac:graphicFrameMkLst>
            <pc:docMk/>
            <pc:sldMk cId="2339250263" sldId="455"/>
            <ac:graphicFrameMk id="6" creationId="{16C5DF8C-E2FC-3280-01E3-43A0A91C21A8}"/>
          </ac:graphicFrameMkLst>
        </pc:graphicFrameChg>
        <pc:graphicFrameChg chg="add mod modGraphic">
          <ac:chgData name="Hoàng Khôi" userId="71b269017a7efd31" providerId="LiveId" clId="{7C9ADBC4-A0CF-4F15-B511-29B285143D37}" dt="2023-07-28T04:03:40.429" v="8386" actId="14734"/>
          <ac:graphicFrameMkLst>
            <pc:docMk/>
            <pc:sldMk cId="2339250263" sldId="455"/>
            <ac:graphicFrameMk id="7" creationId="{251E24D5-F77E-6F1F-7B1A-B287F182F28B}"/>
          </ac:graphicFrameMkLst>
        </pc:graphicFrameChg>
        <pc:graphicFrameChg chg="add mod modGraphic">
          <ac:chgData name="Hoàng Khôi" userId="71b269017a7efd31" providerId="LiveId" clId="{7C9ADBC4-A0CF-4F15-B511-29B285143D37}" dt="2023-07-28T04:03:35.697" v="8385" actId="207"/>
          <ac:graphicFrameMkLst>
            <pc:docMk/>
            <pc:sldMk cId="2339250263" sldId="455"/>
            <ac:graphicFrameMk id="8" creationId="{C9177DF0-DFD6-2DBD-B812-C1A358DAF1AB}"/>
          </ac:graphicFrameMkLst>
        </pc:graphicFrameChg>
        <pc:picChg chg="add del mod">
          <ac:chgData name="Hoàng Khôi" userId="71b269017a7efd31" providerId="LiveId" clId="{7C9ADBC4-A0CF-4F15-B511-29B285143D37}" dt="2023-07-28T04:02:17.608" v="8370"/>
          <ac:picMkLst>
            <pc:docMk/>
            <pc:sldMk cId="2339250263" sldId="455"/>
            <ac:picMk id="4" creationId="{19AC3F76-D091-E79C-BC2B-05BFE14F9AEC}"/>
          </ac:picMkLst>
        </pc:picChg>
      </pc:sldChg>
      <pc:sldChg chg="addSp delSp modSp add mod">
        <pc:chgData name="Hoàng Khôi" userId="71b269017a7efd31" providerId="LiveId" clId="{7C9ADBC4-A0CF-4F15-B511-29B285143D37}" dt="2023-07-28T04:06:46.937" v="8413" actId="207"/>
        <pc:sldMkLst>
          <pc:docMk/>
          <pc:sldMk cId="1562152509" sldId="456"/>
        </pc:sldMkLst>
        <pc:graphicFrameChg chg="del">
          <ac:chgData name="Hoàng Khôi" userId="71b269017a7efd31" providerId="LiveId" clId="{7C9ADBC4-A0CF-4F15-B511-29B285143D37}" dt="2023-07-28T04:04:59.191" v="8392" actId="478"/>
          <ac:graphicFrameMkLst>
            <pc:docMk/>
            <pc:sldMk cId="1562152509" sldId="456"/>
            <ac:graphicFrameMk id="2" creationId="{EC5559F5-8AE6-8C04-8DAD-8ACE3AB6DEC0}"/>
          </ac:graphicFrameMkLst>
        </pc:graphicFrameChg>
        <pc:graphicFrameChg chg="add del mod">
          <ac:chgData name="Hoàng Khôi" userId="71b269017a7efd31" providerId="LiveId" clId="{7C9ADBC4-A0CF-4F15-B511-29B285143D37}" dt="2023-07-28T04:05:05.746" v="8396"/>
          <ac:graphicFrameMkLst>
            <pc:docMk/>
            <pc:sldMk cId="1562152509" sldId="456"/>
            <ac:graphicFrameMk id="3" creationId="{9EFF41E7-D998-34EC-0EF7-FCBE7BEFC1E9}"/>
          </ac:graphicFrameMkLst>
        </pc:graphicFrameChg>
        <pc:graphicFrameChg chg="add mod modGraphic">
          <ac:chgData name="Hoàng Khôi" userId="71b269017a7efd31" providerId="LiveId" clId="{7C9ADBC4-A0CF-4F15-B511-29B285143D37}" dt="2023-07-28T04:06:34.666" v="8412" actId="207"/>
          <ac:graphicFrameMkLst>
            <pc:docMk/>
            <pc:sldMk cId="1562152509" sldId="456"/>
            <ac:graphicFrameMk id="4" creationId="{305A16E1-99AC-7E0E-6009-9FEFA7B90DF0}"/>
          </ac:graphicFrameMkLst>
        </pc:graphicFrameChg>
        <pc:graphicFrameChg chg="add del mod">
          <ac:chgData name="Hoàng Khôi" userId="71b269017a7efd31" providerId="LiveId" clId="{7C9ADBC4-A0CF-4F15-B511-29B285143D37}" dt="2023-07-28T04:05:38.919" v="8403"/>
          <ac:graphicFrameMkLst>
            <pc:docMk/>
            <pc:sldMk cId="1562152509" sldId="456"/>
            <ac:graphicFrameMk id="6" creationId="{07E2FB9A-03AB-C540-ADAA-26214D2FDDE1}"/>
          </ac:graphicFrameMkLst>
        </pc:graphicFrameChg>
        <pc:graphicFrameChg chg="add mod modGraphic">
          <ac:chgData name="Hoàng Khôi" userId="71b269017a7efd31" providerId="LiveId" clId="{7C9ADBC4-A0CF-4F15-B511-29B285143D37}" dt="2023-07-28T04:06:46.937" v="8413" actId="207"/>
          <ac:graphicFrameMkLst>
            <pc:docMk/>
            <pc:sldMk cId="1562152509" sldId="456"/>
            <ac:graphicFrameMk id="7" creationId="{9BB9BA55-64A7-2967-CCE7-DC769D361F78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3E8ECE-0973-DE7B-A173-7ED65EC062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36B36-D822-351F-6902-FE997C5A5B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947DA-3C7F-4F62-884C-0B02010C6A7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5C719-8B01-77BC-8058-AB1C2A6B56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1AC97-86AA-73F2-90FD-B8A7E4A88E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316B3-0875-4815-ADEB-C51562A7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7637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F2083-A0FD-40ED-B906-96D2A0CF006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FA99F-C648-4C7E-BE07-1E93A0952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38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00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47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95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6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94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3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68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55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0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64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9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44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16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71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59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FA99F-C648-4C7E-BE07-1E93A09523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2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9F71-FEFC-6307-E522-943C36294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24556-282C-2A38-FA96-D31E5C873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DDACE-640C-B6F1-2BD8-1C9B40E4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5DA22-6EE6-46E9-B683-8FAC82B2ADFC}" type="datetime1">
              <a:rPr lang="vi-VN" smtClean="0"/>
              <a:t>07/09/2023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AA730-DF55-7BD0-210D-744A1CC48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B0B46-2CA9-FAED-84F6-ECAE9514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7163" y="6383337"/>
            <a:ext cx="647700" cy="365125"/>
          </a:xfrm>
        </p:spPr>
        <p:txBody>
          <a:bodyPr/>
          <a:lstStyle>
            <a:lvl1pPr>
              <a:defRPr sz="2800">
                <a:solidFill>
                  <a:srgbClr val="003087"/>
                </a:solidFill>
              </a:defRPr>
            </a:lvl1pPr>
          </a:lstStyle>
          <a:p>
            <a:fld id="{E9A03200-A55C-40F0-9FE3-17F705301759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537F7-3786-B5B4-7099-3D22AA08E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0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6D0D8-ED71-EAD3-21AA-F9B6C68CF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1FCAA-C39D-2E2B-E080-35A09E7BD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CA80C-E6B2-050C-4738-0E1A91FE1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1370-BDE7-4500-AFC4-72BFEC60C65A}" type="datetime1">
              <a:rPr lang="vi-VN" smtClean="0"/>
              <a:t>07/09/2023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72DEC-D317-2B53-2C81-3B406313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DDB37-19F4-E7E5-5BEE-A56177759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344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C5F8A-83F4-3F56-2B3E-7FC171232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DCCC-7595-42EF-B604-8E764E0274DC}" type="datetime1">
              <a:rPr lang="vi-VN" smtClean="0"/>
              <a:t>07/09/2023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C73EC-F216-AF62-916A-482FC33A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F8F95-9CB9-6FF2-902D-01BB019141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0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>
              <a:ln w="28575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F9B0E-BD55-3338-E998-4119B1BCB799}"/>
              </a:ext>
            </a:extLst>
          </p:cNvPr>
          <p:cNvSpPr txBox="1"/>
          <p:nvPr userDrawn="1"/>
        </p:nvSpPr>
        <p:spPr>
          <a:xfrm>
            <a:off x="2557597" y="2506712"/>
            <a:ext cx="707680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i="1">
                <a:ln w="19050">
                  <a:solidFill>
                    <a:srgbClr val="003087"/>
                  </a:solidFill>
                </a:ln>
                <a:noFill/>
                <a:latin typeface="+mj-lt"/>
              </a:rPr>
              <a:t>Thanks 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AD4EF-9E0C-8F02-FE44-6A977194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fld id="{E9A03200-A55C-40F0-9FE3-17F705301759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56EE5-4673-AE0E-42EE-29E2C0418F51}"/>
              </a:ext>
            </a:extLst>
          </p:cNvPr>
          <p:cNvSpPr txBox="1"/>
          <p:nvPr userDrawn="1"/>
        </p:nvSpPr>
        <p:spPr>
          <a:xfrm>
            <a:off x="2557597" y="6264891"/>
            <a:ext cx="70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>
                <a:ln w="38100">
                  <a:noFill/>
                </a:ln>
                <a:solidFill>
                  <a:srgbClr val="003087"/>
                </a:solidFill>
                <a:latin typeface="+mj-lt"/>
              </a:rPr>
              <a:t>TMT MOTORS CORPORATION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879D87-C65C-08F4-C123-B43DC331A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1" y="136525"/>
            <a:ext cx="2534477" cy="627092"/>
          </a:xfrm>
          <a:prstGeom prst="rect">
            <a:avLst/>
          </a:prstGeom>
        </p:spPr>
      </p:pic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BB5B32F0-8641-EE5E-766F-CD81491209AC}"/>
              </a:ext>
            </a:extLst>
          </p:cNvPr>
          <p:cNvSpPr/>
          <p:nvPr userDrawn="1"/>
        </p:nvSpPr>
        <p:spPr>
          <a:xfrm flipV="1">
            <a:off x="0" y="3396063"/>
            <a:ext cx="2971802" cy="83345"/>
          </a:xfrm>
          <a:custGeom>
            <a:avLst/>
            <a:gdLst>
              <a:gd name="connsiteX0" fmla="*/ 0 w 3081339"/>
              <a:gd name="connsiteY0" fmla="*/ 132213 h 132213"/>
              <a:gd name="connsiteX1" fmla="*/ 3049192 w 3081339"/>
              <a:gd name="connsiteY1" fmla="*/ 128587 h 132213"/>
              <a:gd name="connsiteX2" fmla="*/ 3081339 w 3081339"/>
              <a:gd name="connsiteY2" fmla="*/ 0 h 132213"/>
              <a:gd name="connsiteX3" fmla="*/ 0 w 3081339"/>
              <a:gd name="connsiteY3" fmla="*/ 0 h 132213"/>
              <a:gd name="connsiteX4" fmla="*/ 0 w 3081339"/>
              <a:gd name="connsiteY4" fmla="*/ 132213 h 13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1339" h="132213">
                <a:moveTo>
                  <a:pt x="0" y="132213"/>
                </a:moveTo>
                <a:lnTo>
                  <a:pt x="3049192" y="128587"/>
                </a:lnTo>
                <a:lnTo>
                  <a:pt x="3081339" y="0"/>
                </a:lnTo>
                <a:lnTo>
                  <a:pt x="0" y="0"/>
                </a:lnTo>
                <a:lnTo>
                  <a:pt x="0" y="132213"/>
                </a:lnTo>
                <a:close/>
              </a:path>
            </a:pathLst>
          </a:cu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-form: Shape 26">
            <a:extLst>
              <a:ext uri="{FF2B5EF4-FFF2-40B4-BE49-F238E27FC236}">
                <a16:creationId xmlns:a16="http://schemas.microsoft.com/office/drawing/2014/main" id="{0CF2BF94-F48A-31D1-F075-5D939AD5D459}"/>
              </a:ext>
            </a:extLst>
          </p:cNvPr>
          <p:cNvSpPr/>
          <p:nvPr userDrawn="1"/>
        </p:nvSpPr>
        <p:spPr>
          <a:xfrm flipH="1" flipV="1">
            <a:off x="9220198" y="3387327"/>
            <a:ext cx="2971802" cy="83345"/>
          </a:xfrm>
          <a:custGeom>
            <a:avLst/>
            <a:gdLst>
              <a:gd name="connsiteX0" fmla="*/ 0 w 3081339"/>
              <a:gd name="connsiteY0" fmla="*/ 132213 h 132213"/>
              <a:gd name="connsiteX1" fmla="*/ 3049192 w 3081339"/>
              <a:gd name="connsiteY1" fmla="*/ 128587 h 132213"/>
              <a:gd name="connsiteX2" fmla="*/ 3081339 w 3081339"/>
              <a:gd name="connsiteY2" fmla="*/ 0 h 132213"/>
              <a:gd name="connsiteX3" fmla="*/ 0 w 3081339"/>
              <a:gd name="connsiteY3" fmla="*/ 0 h 132213"/>
              <a:gd name="connsiteX4" fmla="*/ 0 w 3081339"/>
              <a:gd name="connsiteY4" fmla="*/ 132213 h 13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1339" h="132213">
                <a:moveTo>
                  <a:pt x="0" y="132213"/>
                </a:moveTo>
                <a:lnTo>
                  <a:pt x="3049192" y="128587"/>
                </a:lnTo>
                <a:lnTo>
                  <a:pt x="3081339" y="0"/>
                </a:lnTo>
                <a:lnTo>
                  <a:pt x="0" y="0"/>
                </a:lnTo>
                <a:lnTo>
                  <a:pt x="0" y="132213"/>
                </a:lnTo>
                <a:close/>
              </a:path>
            </a:pathLst>
          </a:cu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36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C5F8A-83F4-3F56-2B3E-7FC171232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DCCC-7595-42EF-B604-8E764E0274DC}" type="datetime1">
              <a:rPr lang="vi-VN" smtClean="0"/>
              <a:t>07/09/2023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C73EC-F216-AF62-916A-482FC33A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F8F95-9CB9-6FF2-902D-01BB019141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4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i="1">
              <a:ln w="28575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F9B0E-BD55-3338-E998-4119B1BCB799}"/>
              </a:ext>
            </a:extLst>
          </p:cNvPr>
          <p:cNvSpPr txBox="1"/>
          <p:nvPr userDrawn="1"/>
        </p:nvSpPr>
        <p:spPr>
          <a:xfrm>
            <a:off x="2557597" y="2506712"/>
            <a:ext cx="707680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i="1">
                <a:ln w="38100">
                  <a:solidFill>
                    <a:schemeClr val="bg1"/>
                  </a:solidFill>
                </a:ln>
                <a:noFill/>
                <a:latin typeface="+mj-lt"/>
              </a:rPr>
              <a:t>Thanks 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71E91F-6C8E-D84C-E01E-E9480FC579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144403"/>
            <a:ext cx="3028950" cy="7494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AD4EF-9E0C-8F02-FE44-6A977194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A03200-A55C-40F0-9FE3-17F705301759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56EE5-4673-AE0E-42EE-29E2C0418F51}"/>
              </a:ext>
            </a:extLst>
          </p:cNvPr>
          <p:cNvSpPr txBox="1"/>
          <p:nvPr userDrawn="1"/>
        </p:nvSpPr>
        <p:spPr>
          <a:xfrm>
            <a:off x="2557597" y="6264891"/>
            <a:ext cx="7076806" cy="406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1">
                <a:ln w="38100">
                  <a:noFill/>
                </a:ln>
                <a:solidFill>
                  <a:schemeClr val="bg1"/>
                </a:solidFill>
                <a:latin typeface="+mj-lt"/>
              </a:rPr>
              <a:t>TMT MOTORS CORPORATION</a:t>
            </a:r>
          </a:p>
        </p:txBody>
      </p:sp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C9A54D40-BF2F-EB1A-A5B4-9F15F5479432}"/>
              </a:ext>
            </a:extLst>
          </p:cNvPr>
          <p:cNvSpPr/>
          <p:nvPr userDrawn="1"/>
        </p:nvSpPr>
        <p:spPr>
          <a:xfrm flipV="1">
            <a:off x="0" y="3396063"/>
            <a:ext cx="2971802" cy="83345"/>
          </a:xfrm>
          <a:custGeom>
            <a:avLst/>
            <a:gdLst>
              <a:gd name="connsiteX0" fmla="*/ 0 w 3081339"/>
              <a:gd name="connsiteY0" fmla="*/ 132213 h 132213"/>
              <a:gd name="connsiteX1" fmla="*/ 3049192 w 3081339"/>
              <a:gd name="connsiteY1" fmla="*/ 128587 h 132213"/>
              <a:gd name="connsiteX2" fmla="*/ 3081339 w 3081339"/>
              <a:gd name="connsiteY2" fmla="*/ 0 h 132213"/>
              <a:gd name="connsiteX3" fmla="*/ 0 w 3081339"/>
              <a:gd name="connsiteY3" fmla="*/ 0 h 132213"/>
              <a:gd name="connsiteX4" fmla="*/ 0 w 3081339"/>
              <a:gd name="connsiteY4" fmla="*/ 132213 h 13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1339" h="132213">
                <a:moveTo>
                  <a:pt x="0" y="132213"/>
                </a:moveTo>
                <a:lnTo>
                  <a:pt x="3049192" y="128587"/>
                </a:lnTo>
                <a:lnTo>
                  <a:pt x="3081339" y="0"/>
                </a:lnTo>
                <a:lnTo>
                  <a:pt x="0" y="0"/>
                </a:lnTo>
                <a:lnTo>
                  <a:pt x="0" y="1322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4A3EAC89-930B-E9FF-9F8C-B8CCB15E6D63}"/>
              </a:ext>
            </a:extLst>
          </p:cNvPr>
          <p:cNvSpPr/>
          <p:nvPr userDrawn="1"/>
        </p:nvSpPr>
        <p:spPr>
          <a:xfrm flipH="1" flipV="1">
            <a:off x="9220198" y="3387327"/>
            <a:ext cx="2971802" cy="83345"/>
          </a:xfrm>
          <a:custGeom>
            <a:avLst/>
            <a:gdLst>
              <a:gd name="connsiteX0" fmla="*/ 0 w 3081339"/>
              <a:gd name="connsiteY0" fmla="*/ 132213 h 132213"/>
              <a:gd name="connsiteX1" fmla="*/ 3049192 w 3081339"/>
              <a:gd name="connsiteY1" fmla="*/ 128587 h 132213"/>
              <a:gd name="connsiteX2" fmla="*/ 3081339 w 3081339"/>
              <a:gd name="connsiteY2" fmla="*/ 0 h 132213"/>
              <a:gd name="connsiteX3" fmla="*/ 0 w 3081339"/>
              <a:gd name="connsiteY3" fmla="*/ 0 h 132213"/>
              <a:gd name="connsiteX4" fmla="*/ 0 w 3081339"/>
              <a:gd name="connsiteY4" fmla="*/ 132213 h 13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1339" h="132213">
                <a:moveTo>
                  <a:pt x="0" y="132213"/>
                </a:moveTo>
                <a:lnTo>
                  <a:pt x="3049192" y="128587"/>
                </a:lnTo>
                <a:lnTo>
                  <a:pt x="3081339" y="0"/>
                </a:lnTo>
                <a:lnTo>
                  <a:pt x="0" y="0"/>
                </a:lnTo>
                <a:lnTo>
                  <a:pt x="0" y="1322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28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760C35-F94D-B0F1-35B0-053AD7FB29AD}"/>
              </a:ext>
            </a:extLst>
          </p:cNvPr>
          <p:cNvSpPr/>
          <p:nvPr userDrawn="1"/>
        </p:nvSpPr>
        <p:spPr>
          <a:xfrm>
            <a:off x="0" y="0"/>
            <a:ext cx="302895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0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6927-4C84-7DD8-824B-66CDCB32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CF1FE-FC9C-EF59-98D0-3CB29E31C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CD869-FDE7-B0DF-4D9D-B13EC8180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6BC7-28EE-4966-B73F-D85EF253C97B}" type="datetime1">
              <a:rPr lang="vi-VN" smtClean="0"/>
              <a:t>07/09/2023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4FE82-7C67-5926-0778-3236A527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88683-5223-C213-A950-DD038551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6443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F3C92-FF12-D98E-47E2-EBA00B79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‹#›</a:t>
            </a:fld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68BE16-156A-FAAA-05D3-8AC95829D451}"/>
              </a:ext>
            </a:extLst>
          </p:cNvPr>
          <p:cNvSpPr txBox="1"/>
          <p:nvPr userDrawn="1"/>
        </p:nvSpPr>
        <p:spPr>
          <a:xfrm>
            <a:off x="3002757" y="6484859"/>
            <a:ext cx="6186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>
                <a:ln w="38100">
                  <a:noFill/>
                </a:ln>
                <a:solidFill>
                  <a:srgbClr val="0D4F99"/>
                </a:solidFill>
                <a:latin typeface="+mj-lt"/>
              </a:rPr>
              <a:t>TMT MOTORS CORPORATION</a:t>
            </a:r>
          </a:p>
        </p:txBody>
      </p:sp>
    </p:spTree>
    <p:extLst>
      <p:ext uri="{BB962C8B-B14F-4D97-AF65-F5344CB8AC3E}">
        <p14:creationId xmlns:p14="http://schemas.microsoft.com/office/powerpoint/2010/main" val="170040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7DDE3-C0E7-989C-47BD-B6EC1721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63196-8531-92E7-AC1F-C1F5F4C23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0D5CA-5626-855A-D293-8A1312F03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4AD29-970F-64F2-CBD4-85E38A79F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088E-88DA-4B23-9864-2F1F17CED39B}" type="datetime1">
              <a:rPr lang="vi-VN" smtClean="0"/>
              <a:t>07/09/2023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73AA6-ECD9-BABB-614D-1BA27197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D76E4-3641-7C73-F0D8-1FFFC20B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05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981AB-D7F3-6465-9D2A-8F6E3574E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B2C99-C59A-4A81-073C-C6B7F9F34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8CD4C-5185-1064-EF7F-0F8BDFC4D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EC5EE-E3EF-92B0-C53E-4C17A022F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CA2E2-EB3B-2481-D24A-301EB7940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351293-0DBC-8D28-6193-F660FE0E4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D87C2-0D79-436C-96B2-FF365F8856B2}" type="datetime1">
              <a:rPr lang="vi-VN" smtClean="0"/>
              <a:t>07/09/2023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D01DD-8A32-4338-C121-FA2CEF865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8A594A-993E-04B6-3207-87A79EF1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37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671F-7227-5793-AD11-A9EFCFBD4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3FBC6-A19C-F847-486B-E844DEBF5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ADC97-D327-41D9-9AF0-B27997D98812}" type="datetime1">
              <a:rPr lang="vi-VN" smtClean="0"/>
              <a:t>07/09/2023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FFDBD-12AB-7B4C-B485-9F98A80A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93CBA-E04F-F37B-1177-D12F24C0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373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65A8A-4BBB-8E5E-F82C-3D998719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9C6-0601-4D19-8031-15FD0A9C7103}" type="datetime1">
              <a:rPr lang="vi-VN" smtClean="0"/>
              <a:t>07/09/2023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7773CE-0DF4-E3C2-DE4E-9052A9CA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E9AE5-7671-1916-1488-2D59C205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42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0F8C-523C-696A-9AB3-D0679044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39EA-1477-D80B-533E-3A8D7752A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D522D-1412-E373-E7DF-F24D18D3E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95208-927E-9DEB-DE2B-C720230A5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8817-9D7A-4F83-8E84-9572868E8AC6}" type="datetime1">
              <a:rPr lang="vi-VN" smtClean="0"/>
              <a:t>07/09/2023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9B911-9861-FB7D-6A9A-335F1D57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28608-26EA-F0AE-726D-92093111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596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5EFB-1806-F67D-DAAC-3EA49F29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7B1A80-2E96-279F-1F7C-ECAEBF7FE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67B59-FD0A-17A7-7953-E9A785AE4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435A5-D054-E190-3D83-57826A6F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3F6-2275-4E0C-A24E-88F1BBB7A053}" type="datetime1">
              <a:rPr lang="vi-VN" smtClean="0"/>
              <a:t>07/09/2023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9CAF7-0BAA-3A71-97FA-79002CA97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78378-1C4B-43FA-53B9-89ED9B28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65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855305-5EF1-1B10-02F7-90DDC759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65128-3B03-F7AD-6179-2D8939EA4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0D391-6C74-0288-30A9-FD05D2CDF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337BF-95D9-40DA-86AC-845E2F855866}" type="datetime1">
              <a:rPr lang="vi-VN" smtClean="0"/>
              <a:t>07/09/2023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61747-2F0B-4539-E37F-22F2DBF5F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506CB-736A-78EB-B3FF-70744DD05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204" y="6385718"/>
            <a:ext cx="64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>
                <a:solidFill>
                  <a:srgbClr val="003087"/>
                </a:solidFill>
              </a:defRPr>
            </a:lvl1pPr>
          </a:lstStyle>
          <a:p>
            <a:fld id="{E9A03200-A55C-40F0-9FE3-17F705301759}" type="slidenum">
              <a:rPr lang="vi-VN" smtClean="0"/>
              <a:pPr/>
              <a:t>‹#›</a:t>
            </a:fld>
            <a:endParaRPr lang="vi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881614-8C6C-8D31-E6E8-AD22DF111B35}"/>
              </a:ext>
            </a:extLst>
          </p:cNvPr>
          <p:cNvGrpSpPr/>
          <p:nvPr userDrawn="1"/>
        </p:nvGrpSpPr>
        <p:grpSpPr>
          <a:xfrm>
            <a:off x="0" y="-63931"/>
            <a:ext cx="2421890" cy="588237"/>
            <a:chOff x="138430" y="11634"/>
            <a:chExt cx="2421890" cy="5882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8BF886-B17D-D7DF-EC3C-FABFA1928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" y="11634"/>
              <a:ext cx="2377440" cy="58823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7FB648-4496-C80A-5876-8DEDDF452F0F}"/>
                </a:ext>
              </a:extLst>
            </p:cNvPr>
            <p:cNvSpPr/>
            <p:nvPr userDrawn="1"/>
          </p:nvSpPr>
          <p:spPr>
            <a:xfrm>
              <a:off x="138430" y="75566"/>
              <a:ext cx="88900" cy="471488"/>
            </a:xfrm>
            <a:prstGeom prst="rect">
              <a:avLst/>
            </a:prstGeom>
            <a:solidFill>
              <a:srgbClr val="0030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B7A4B17-D374-65EC-B31C-3B50DAB31A10}"/>
              </a:ext>
            </a:extLst>
          </p:cNvPr>
          <p:cNvSpPr/>
          <p:nvPr userDrawn="1"/>
        </p:nvSpPr>
        <p:spPr>
          <a:xfrm rot="16200000">
            <a:off x="11894923" y="6515678"/>
            <a:ext cx="65086" cy="529067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3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186977-022D-A420-82A4-BC6C2BBC5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118656"/>
            <a:ext cx="5765368" cy="6539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3600" b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" panose="020B0502040204020203" pitchFamily="34" charset="0"/>
              </a:rPr>
              <a:t>GIỚI THIỆU SẢN PHẨM</a:t>
            </a:r>
            <a:endParaRPr lang="en-US" sz="3600" b="1" dirty="0">
              <a:solidFill>
                <a:srgbClr val="0030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" panose="020B05020402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8975DE-B68F-4C16-89EA-3EC5FC9D6B29}"/>
              </a:ext>
            </a:extLst>
          </p:cNvPr>
          <p:cNvSpPr txBox="1">
            <a:spLocks/>
          </p:cNvSpPr>
          <p:nvPr/>
        </p:nvSpPr>
        <p:spPr>
          <a:xfrm>
            <a:off x="3385322" y="6073607"/>
            <a:ext cx="5472332" cy="4922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4472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i="1" dirty="0">
                <a:solidFill>
                  <a:srgbClr val="FFC000"/>
                </a:solidFill>
                <a:latin typeface="+mj-lt"/>
                <a:cs typeface="Segoe UI" panose="020B0502040204020203" pitchFamily="34" charset="0"/>
              </a:rPr>
              <a:t>TMT </a:t>
            </a:r>
            <a:r>
              <a:rPr lang="en-US" sz="2000" i="1" dirty="0" err="1">
                <a:solidFill>
                  <a:srgbClr val="FFC000"/>
                </a:solidFill>
                <a:latin typeface="+mj-lt"/>
                <a:cs typeface="Segoe UI" panose="020B0502040204020203" pitchFamily="34" charset="0"/>
              </a:rPr>
              <a:t>ngày</a:t>
            </a:r>
            <a:r>
              <a:rPr lang="en-US" sz="2000" i="1" dirty="0">
                <a:solidFill>
                  <a:srgbClr val="FFC000"/>
                </a:solidFill>
                <a:latin typeface="+mj-lt"/>
                <a:cs typeface="Segoe UI" panose="020B0502040204020203" pitchFamily="34" charset="0"/>
              </a:rPr>
              <a:t> 07/09/2023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ED829E-A027-4CD1-B8B2-4DF1D2DE02C1}"/>
              </a:ext>
            </a:extLst>
          </p:cNvPr>
          <p:cNvGrpSpPr/>
          <p:nvPr/>
        </p:nvGrpSpPr>
        <p:grpSpPr>
          <a:xfrm>
            <a:off x="69554" y="1993189"/>
            <a:ext cx="5547166" cy="465412"/>
            <a:chOff x="2479308" y="5193981"/>
            <a:chExt cx="4817301" cy="470553"/>
          </a:xfrm>
          <a:solidFill>
            <a:srgbClr val="FF0000"/>
          </a:solidFill>
          <a:effectLst>
            <a:reflection blurRad="6350" stA="50000" endA="300" endPos="55500" dist="50800" dir="5400000" sy="-100000" algn="bl" rotWithShape="0"/>
          </a:effectLst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279F99-AF5A-742B-30CB-D03030F543D0}"/>
                </a:ext>
              </a:extLst>
            </p:cNvPr>
            <p:cNvSpPr txBox="1">
              <a:spLocks/>
            </p:cNvSpPr>
            <p:nvPr/>
          </p:nvSpPr>
          <p:spPr>
            <a:xfrm>
              <a:off x="3917582" y="5193981"/>
              <a:ext cx="300680" cy="470553"/>
            </a:xfrm>
            <a:custGeom>
              <a:avLst/>
              <a:gdLst/>
              <a:ahLst/>
              <a:cxnLst/>
              <a:rect l="l" t="t" r="r" b="b"/>
              <a:pathLst>
                <a:path w="300680" h="470553">
                  <a:moveTo>
                    <a:pt x="160804" y="0"/>
                  </a:moveTo>
                  <a:cubicBezTo>
                    <a:pt x="211499" y="0"/>
                    <a:pt x="254054" y="15930"/>
                    <a:pt x="288471" y="47788"/>
                  </a:cubicBezTo>
                  <a:lnTo>
                    <a:pt x="227079" y="115109"/>
                  </a:lnTo>
                  <a:cubicBezTo>
                    <a:pt x="194756" y="96041"/>
                    <a:pt x="171501" y="86507"/>
                    <a:pt x="157316" y="86507"/>
                  </a:cubicBezTo>
                  <a:cubicBezTo>
                    <a:pt x="146387" y="86507"/>
                    <a:pt x="136969" y="90633"/>
                    <a:pt x="129062" y="98887"/>
                  </a:cubicBezTo>
                  <a:cubicBezTo>
                    <a:pt x="121156" y="107140"/>
                    <a:pt x="117202" y="116963"/>
                    <a:pt x="117202" y="128354"/>
                  </a:cubicBezTo>
                  <a:cubicBezTo>
                    <a:pt x="117202" y="150903"/>
                    <a:pt x="137666" y="170437"/>
                    <a:pt x="178594" y="186955"/>
                  </a:cubicBezTo>
                  <a:cubicBezTo>
                    <a:pt x="208592" y="199752"/>
                    <a:pt x="231265" y="211325"/>
                    <a:pt x="246613" y="221673"/>
                  </a:cubicBezTo>
                  <a:cubicBezTo>
                    <a:pt x="261961" y="232021"/>
                    <a:pt x="274809" y="246381"/>
                    <a:pt x="285157" y="264752"/>
                  </a:cubicBezTo>
                  <a:cubicBezTo>
                    <a:pt x="295505" y="283122"/>
                    <a:pt x="300680" y="303005"/>
                    <a:pt x="300680" y="324399"/>
                  </a:cubicBezTo>
                  <a:cubicBezTo>
                    <a:pt x="300680" y="363699"/>
                    <a:pt x="284808" y="397883"/>
                    <a:pt x="253066" y="426951"/>
                  </a:cubicBezTo>
                  <a:cubicBezTo>
                    <a:pt x="221324" y="456019"/>
                    <a:pt x="183826" y="470553"/>
                    <a:pt x="140573" y="470553"/>
                  </a:cubicBezTo>
                  <a:cubicBezTo>
                    <a:pt x="93134" y="470553"/>
                    <a:pt x="46276" y="448229"/>
                    <a:pt x="0" y="403580"/>
                  </a:cubicBezTo>
                  <a:lnTo>
                    <a:pt x="64880" y="327887"/>
                  </a:lnTo>
                  <a:cubicBezTo>
                    <a:pt x="93948" y="357885"/>
                    <a:pt x="121156" y="372884"/>
                    <a:pt x="146503" y="372884"/>
                  </a:cubicBezTo>
                  <a:cubicBezTo>
                    <a:pt x="158363" y="372884"/>
                    <a:pt x="169757" y="367608"/>
                    <a:pt x="180687" y="357054"/>
                  </a:cubicBezTo>
                  <a:cubicBezTo>
                    <a:pt x="191616" y="346501"/>
                    <a:pt x="197081" y="335425"/>
                    <a:pt x="197081" y="323827"/>
                  </a:cubicBezTo>
                  <a:cubicBezTo>
                    <a:pt x="197081" y="299937"/>
                    <a:pt x="171850" y="278877"/>
                    <a:pt x="121388" y="260647"/>
                  </a:cubicBezTo>
                  <a:cubicBezTo>
                    <a:pt x="92553" y="250129"/>
                    <a:pt x="72089" y="240276"/>
                    <a:pt x="59997" y="231091"/>
                  </a:cubicBezTo>
                  <a:cubicBezTo>
                    <a:pt x="47904" y="221905"/>
                    <a:pt x="37730" y="208534"/>
                    <a:pt x="29475" y="190977"/>
                  </a:cubicBezTo>
                  <a:cubicBezTo>
                    <a:pt x="21220" y="173420"/>
                    <a:pt x="17092" y="155456"/>
                    <a:pt x="17092" y="137085"/>
                  </a:cubicBezTo>
                  <a:cubicBezTo>
                    <a:pt x="17092" y="96390"/>
                    <a:pt x="30347" y="63368"/>
                    <a:pt x="56857" y="38021"/>
                  </a:cubicBezTo>
                  <a:cubicBezTo>
                    <a:pt x="83367" y="12674"/>
                    <a:pt x="118016" y="0"/>
                    <a:pt x="16080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7024DB-2A28-CD8E-A0A1-0861BD556C87}"/>
                </a:ext>
              </a:extLst>
            </p:cNvPr>
            <p:cNvSpPr txBox="1">
              <a:spLocks/>
            </p:cNvSpPr>
            <p:nvPr/>
          </p:nvSpPr>
          <p:spPr>
            <a:xfrm>
              <a:off x="2479308" y="5200260"/>
              <a:ext cx="308005" cy="457995"/>
            </a:xfrm>
            <a:custGeom>
              <a:avLst/>
              <a:gdLst/>
              <a:ahLst/>
              <a:cxnLst/>
              <a:rect l="l" t="t" r="r" b="b"/>
              <a:pathLst>
                <a:path w="308005" h="457995">
                  <a:moveTo>
                    <a:pt x="0" y="0"/>
                  </a:moveTo>
                  <a:lnTo>
                    <a:pt x="308005" y="0"/>
                  </a:lnTo>
                  <a:lnTo>
                    <a:pt x="308005" y="97320"/>
                  </a:lnTo>
                  <a:lnTo>
                    <a:pt x="203011" y="97320"/>
                  </a:lnTo>
                  <a:lnTo>
                    <a:pt x="203011" y="457995"/>
                  </a:lnTo>
                  <a:lnTo>
                    <a:pt x="104296" y="457995"/>
                  </a:lnTo>
                  <a:lnTo>
                    <a:pt x="104296" y="97320"/>
                  </a:lnTo>
                  <a:lnTo>
                    <a:pt x="0" y="973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5D3286E-0E13-C662-F5E6-98747F72BD49}"/>
                </a:ext>
              </a:extLst>
            </p:cNvPr>
            <p:cNvSpPr txBox="1">
              <a:spLocks/>
            </p:cNvSpPr>
            <p:nvPr/>
          </p:nvSpPr>
          <p:spPr>
            <a:xfrm>
              <a:off x="2830230" y="5200260"/>
              <a:ext cx="517294" cy="457995"/>
            </a:xfrm>
            <a:custGeom>
              <a:avLst/>
              <a:gdLst/>
              <a:ahLst/>
              <a:cxnLst/>
              <a:rect l="l" t="t" r="r" b="b"/>
              <a:pathLst>
                <a:path w="517294" h="457995">
                  <a:moveTo>
                    <a:pt x="56247" y="0"/>
                  </a:moveTo>
                  <a:lnTo>
                    <a:pt x="173547" y="0"/>
                  </a:lnTo>
                  <a:lnTo>
                    <a:pt x="259345" y="274518"/>
                  </a:lnTo>
                  <a:lnTo>
                    <a:pt x="345192" y="0"/>
                  </a:lnTo>
                  <a:lnTo>
                    <a:pt x="458322" y="0"/>
                  </a:lnTo>
                  <a:lnTo>
                    <a:pt x="517294" y="457995"/>
                  </a:lnTo>
                  <a:lnTo>
                    <a:pt x="423261" y="457995"/>
                  </a:lnTo>
                  <a:lnTo>
                    <a:pt x="382826" y="135689"/>
                  </a:lnTo>
                  <a:lnTo>
                    <a:pt x="282029" y="457995"/>
                  </a:lnTo>
                  <a:lnTo>
                    <a:pt x="237217" y="457995"/>
                  </a:lnTo>
                  <a:lnTo>
                    <a:pt x="133771" y="132899"/>
                  </a:lnTo>
                  <a:lnTo>
                    <a:pt x="95597" y="457995"/>
                  </a:lnTo>
                  <a:lnTo>
                    <a:pt x="0" y="457995"/>
                  </a:lnTo>
                  <a:lnTo>
                    <a:pt x="56247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8F5DD2-9C6C-FCD3-990B-1CB567C0EE39}"/>
                </a:ext>
              </a:extLst>
            </p:cNvPr>
            <p:cNvSpPr txBox="1">
              <a:spLocks/>
            </p:cNvSpPr>
            <p:nvPr/>
          </p:nvSpPr>
          <p:spPr>
            <a:xfrm>
              <a:off x="3384183" y="5200260"/>
              <a:ext cx="308005" cy="457995"/>
            </a:xfrm>
            <a:custGeom>
              <a:avLst/>
              <a:gdLst/>
              <a:ahLst/>
              <a:cxnLst/>
              <a:rect l="l" t="t" r="r" b="b"/>
              <a:pathLst>
                <a:path w="308005" h="457995">
                  <a:moveTo>
                    <a:pt x="0" y="0"/>
                  </a:moveTo>
                  <a:lnTo>
                    <a:pt x="308005" y="0"/>
                  </a:lnTo>
                  <a:lnTo>
                    <a:pt x="308005" y="97320"/>
                  </a:lnTo>
                  <a:lnTo>
                    <a:pt x="203011" y="97320"/>
                  </a:lnTo>
                  <a:lnTo>
                    <a:pt x="203011" y="457995"/>
                  </a:lnTo>
                  <a:lnTo>
                    <a:pt x="104296" y="457995"/>
                  </a:lnTo>
                  <a:lnTo>
                    <a:pt x="104296" y="97320"/>
                  </a:lnTo>
                  <a:lnTo>
                    <a:pt x="0" y="973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C39395-4126-8251-F3EE-325E3C14CE3F}"/>
                </a:ext>
              </a:extLst>
            </p:cNvPr>
            <p:cNvSpPr txBox="1">
              <a:spLocks/>
            </p:cNvSpPr>
            <p:nvPr/>
          </p:nvSpPr>
          <p:spPr>
            <a:xfrm>
              <a:off x="4260483" y="5200260"/>
              <a:ext cx="308005" cy="457995"/>
            </a:xfrm>
            <a:custGeom>
              <a:avLst/>
              <a:gdLst/>
              <a:ahLst/>
              <a:cxnLst/>
              <a:rect l="l" t="t" r="r" b="b"/>
              <a:pathLst>
                <a:path w="308005" h="457995">
                  <a:moveTo>
                    <a:pt x="0" y="0"/>
                  </a:moveTo>
                  <a:lnTo>
                    <a:pt x="308005" y="0"/>
                  </a:lnTo>
                  <a:lnTo>
                    <a:pt x="308005" y="97320"/>
                  </a:lnTo>
                  <a:lnTo>
                    <a:pt x="203011" y="97320"/>
                  </a:lnTo>
                  <a:lnTo>
                    <a:pt x="203011" y="457995"/>
                  </a:lnTo>
                  <a:lnTo>
                    <a:pt x="104296" y="457995"/>
                  </a:lnTo>
                  <a:lnTo>
                    <a:pt x="104296" y="97320"/>
                  </a:lnTo>
                  <a:lnTo>
                    <a:pt x="0" y="973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899F4B-DF29-84CE-371C-EB18D42A44E3}"/>
                </a:ext>
              </a:extLst>
            </p:cNvPr>
            <p:cNvSpPr txBox="1">
              <a:spLocks/>
            </p:cNvSpPr>
            <p:nvPr/>
          </p:nvSpPr>
          <p:spPr>
            <a:xfrm>
              <a:off x="6537684" y="5200260"/>
              <a:ext cx="378465" cy="457995"/>
            </a:xfrm>
            <a:custGeom>
              <a:avLst/>
              <a:gdLst/>
              <a:ahLst/>
              <a:cxnLst/>
              <a:rect l="l" t="t" r="r" b="b"/>
              <a:pathLst>
                <a:path w="378465" h="457995">
                  <a:moveTo>
                    <a:pt x="0" y="0"/>
                  </a:moveTo>
                  <a:lnTo>
                    <a:pt x="156269" y="0"/>
                  </a:lnTo>
                  <a:cubicBezTo>
                    <a:pt x="223009" y="0"/>
                    <a:pt x="276727" y="21045"/>
                    <a:pt x="317422" y="63136"/>
                  </a:cubicBezTo>
                  <a:cubicBezTo>
                    <a:pt x="358117" y="105226"/>
                    <a:pt x="378465" y="160688"/>
                    <a:pt x="378465" y="229521"/>
                  </a:cubicBezTo>
                  <a:cubicBezTo>
                    <a:pt x="378465" y="298586"/>
                    <a:pt x="357478" y="353932"/>
                    <a:pt x="315504" y="395557"/>
                  </a:cubicBezTo>
                  <a:cubicBezTo>
                    <a:pt x="273529" y="437183"/>
                    <a:pt x="217661" y="457995"/>
                    <a:pt x="147898" y="457995"/>
                  </a:cubicBezTo>
                  <a:lnTo>
                    <a:pt x="0" y="457995"/>
                  </a:lnTo>
                  <a:lnTo>
                    <a:pt x="0" y="0"/>
                  </a:lnTo>
                  <a:close/>
                  <a:moveTo>
                    <a:pt x="99412" y="86506"/>
                  </a:moveTo>
                  <a:lnTo>
                    <a:pt x="99412" y="369396"/>
                  </a:lnTo>
                  <a:lnTo>
                    <a:pt x="138480" y="369396"/>
                  </a:lnTo>
                  <a:cubicBezTo>
                    <a:pt x="178942" y="369396"/>
                    <a:pt x="212196" y="358350"/>
                    <a:pt x="238241" y="336258"/>
                  </a:cubicBezTo>
                  <a:cubicBezTo>
                    <a:pt x="264286" y="314167"/>
                    <a:pt x="277308" y="277309"/>
                    <a:pt x="277308" y="225684"/>
                  </a:cubicBezTo>
                  <a:cubicBezTo>
                    <a:pt x="277308" y="195686"/>
                    <a:pt x="271030" y="169118"/>
                    <a:pt x="258472" y="145979"/>
                  </a:cubicBezTo>
                  <a:cubicBezTo>
                    <a:pt x="245915" y="122841"/>
                    <a:pt x="227718" y="107145"/>
                    <a:pt x="203882" y="98889"/>
                  </a:cubicBezTo>
                  <a:cubicBezTo>
                    <a:pt x="180047" y="90634"/>
                    <a:pt x="157316" y="86506"/>
                    <a:pt x="135689" y="86506"/>
                  </a:cubicBezTo>
                  <a:lnTo>
                    <a:pt x="99412" y="8650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2DF470-AD35-214F-89FC-B2C29A58E014}"/>
                </a:ext>
              </a:extLst>
            </p:cNvPr>
            <p:cNvSpPr txBox="1">
              <a:spLocks/>
            </p:cNvSpPr>
            <p:nvPr/>
          </p:nvSpPr>
          <p:spPr>
            <a:xfrm>
              <a:off x="5001123" y="5203050"/>
              <a:ext cx="314287" cy="455205"/>
            </a:xfrm>
            <a:custGeom>
              <a:avLst/>
              <a:gdLst/>
              <a:ahLst/>
              <a:cxnLst/>
              <a:rect l="l" t="t" r="r" b="b"/>
              <a:pathLst>
                <a:path w="314287" h="455205">
                  <a:moveTo>
                    <a:pt x="165691" y="0"/>
                  </a:moveTo>
                  <a:cubicBezTo>
                    <a:pt x="209409" y="0"/>
                    <a:pt x="245105" y="12732"/>
                    <a:pt x="272777" y="38196"/>
                  </a:cubicBezTo>
                  <a:cubicBezTo>
                    <a:pt x="300450" y="63659"/>
                    <a:pt x="314287" y="96274"/>
                    <a:pt x="314287" y="136039"/>
                  </a:cubicBezTo>
                  <a:cubicBezTo>
                    <a:pt x="314287" y="174874"/>
                    <a:pt x="298125" y="217894"/>
                    <a:pt x="265801" y="265101"/>
                  </a:cubicBezTo>
                  <a:lnTo>
                    <a:pt x="239291" y="303819"/>
                  </a:lnTo>
                  <a:cubicBezTo>
                    <a:pt x="228827" y="319400"/>
                    <a:pt x="215572" y="337189"/>
                    <a:pt x="199526" y="357188"/>
                  </a:cubicBezTo>
                  <a:lnTo>
                    <a:pt x="187318" y="372187"/>
                  </a:lnTo>
                  <a:lnTo>
                    <a:pt x="314287" y="372187"/>
                  </a:lnTo>
                  <a:lnTo>
                    <a:pt x="314287" y="455205"/>
                  </a:lnTo>
                  <a:lnTo>
                    <a:pt x="3492" y="455205"/>
                  </a:lnTo>
                  <a:lnTo>
                    <a:pt x="155226" y="262310"/>
                  </a:lnTo>
                  <a:cubicBezTo>
                    <a:pt x="177318" y="233940"/>
                    <a:pt x="193073" y="210685"/>
                    <a:pt x="202491" y="192547"/>
                  </a:cubicBezTo>
                  <a:cubicBezTo>
                    <a:pt x="211909" y="174408"/>
                    <a:pt x="216618" y="157433"/>
                    <a:pt x="216618" y="141620"/>
                  </a:cubicBezTo>
                  <a:cubicBezTo>
                    <a:pt x="216618" y="124411"/>
                    <a:pt x="210979" y="110226"/>
                    <a:pt x="199700" y="99064"/>
                  </a:cubicBezTo>
                  <a:cubicBezTo>
                    <a:pt x="188422" y="87902"/>
                    <a:pt x="174295" y="82321"/>
                    <a:pt x="157319" y="82321"/>
                  </a:cubicBezTo>
                  <a:cubicBezTo>
                    <a:pt x="137786" y="82321"/>
                    <a:pt x="123600" y="89355"/>
                    <a:pt x="114764" y="103424"/>
                  </a:cubicBezTo>
                  <a:cubicBezTo>
                    <a:pt x="105927" y="117493"/>
                    <a:pt x="100579" y="139527"/>
                    <a:pt x="98718" y="169525"/>
                  </a:cubicBezTo>
                  <a:lnTo>
                    <a:pt x="3" y="169525"/>
                  </a:lnTo>
                  <a:cubicBezTo>
                    <a:pt x="-229" y="115575"/>
                    <a:pt x="15584" y="73833"/>
                    <a:pt x="47442" y="44300"/>
                  </a:cubicBezTo>
                  <a:cubicBezTo>
                    <a:pt x="79301" y="14767"/>
                    <a:pt x="118717" y="0"/>
                    <a:pt x="16569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EF88F6-4340-2139-D647-1E9A907F7B58}"/>
                </a:ext>
              </a:extLst>
            </p:cNvPr>
            <p:cNvSpPr txBox="1">
              <a:spLocks/>
            </p:cNvSpPr>
            <p:nvPr/>
          </p:nvSpPr>
          <p:spPr>
            <a:xfrm>
              <a:off x="6982323" y="5203050"/>
              <a:ext cx="314286" cy="455205"/>
            </a:xfrm>
            <a:custGeom>
              <a:avLst/>
              <a:gdLst/>
              <a:ahLst/>
              <a:cxnLst/>
              <a:rect l="l" t="t" r="r" b="b"/>
              <a:pathLst>
                <a:path w="314286" h="455205">
                  <a:moveTo>
                    <a:pt x="165690" y="0"/>
                  </a:moveTo>
                  <a:cubicBezTo>
                    <a:pt x="209408" y="0"/>
                    <a:pt x="245104" y="12732"/>
                    <a:pt x="272777" y="38196"/>
                  </a:cubicBezTo>
                  <a:cubicBezTo>
                    <a:pt x="300449" y="63659"/>
                    <a:pt x="314286" y="96274"/>
                    <a:pt x="314286" y="136039"/>
                  </a:cubicBezTo>
                  <a:cubicBezTo>
                    <a:pt x="314286" y="174874"/>
                    <a:pt x="298124" y="217894"/>
                    <a:pt x="265801" y="265101"/>
                  </a:cubicBezTo>
                  <a:lnTo>
                    <a:pt x="239291" y="303819"/>
                  </a:lnTo>
                  <a:cubicBezTo>
                    <a:pt x="228826" y="319400"/>
                    <a:pt x="215571" y="337189"/>
                    <a:pt x="199526" y="357188"/>
                  </a:cubicBezTo>
                  <a:lnTo>
                    <a:pt x="187317" y="372187"/>
                  </a:lnTo>
                  <a:lnTo>
                    <a:pt x="314286" y="372187"/>
                  </a:lnTo>
                  <a:lnTo>
                    <a:pt x="314286" y="455205"/>
                  </a:lnTo>
                  <a:lnTo>
                    <a:pt x="3491" y="455205"/>
                  </a:lnTo>
                  <a:lnTo>
                    <a:pt x="155226" y="262310"/>
                  </a:lnTo>
                  <a:cubicBezTo>
                    <a:pt x="177317" y="233940"/>
                    <a:pt x="193072" y="210685"/>
                    <a:pt x="202490" y="192547"/>
                  </a:cubicBezTo>
                  <a:cubicBezTo>
                    <a:pt x="211908" y="174408"/>
                    <a:pt x="216617" y="157433"/>
                    <a:pt x="216617" y="141620"/>
                  </a:cubicBezTo>
                  <a:cubicBezTo>
                    <a:pt x="216617" y="124411"/>
                    <a:pt x="210978" y="110226"/>
                    <a:pt x="199700" y="99064"/>
                  </a:cubicBezTo>
                  <a:cubicBezTo>
                    <a:pt x="188421" y="87902"/>
                    <a:pt x="174294" y="82321"/>
                    <a:pt x="157319" y="82321"/>
                  </a:cubicBezTo>
                  <a:cubicBezTo>
                    <a:pt x="137785" y="82321"/>
                    <a:pt x="123599" y="89355"/>
                    <a:pt x="114763" y="103424"/>
                  </a:cubicBezTo>
                  <a:cubicBezTo>
                    <a:pt x="105926" y="117493"/>
                    <a:pt x="100577" y="139527"/>
                    <a:pt x="98718" y="169525"/>
                  </a:cubicBezTo>
                  <a:lnTo>
                    <a:pt x="3" y="169525"/>
                  </a:lnTo>
                  <a:cubicBezTo>
                    <a:pt x="-230" y="115575"/>
                    <a:pt x="15583" y="73833"/>
                    <a:pt x="47442" y="44300"/>
                  </a:cubicBezTo>
                  <a:cubicBezTo>
                    <a:pt x="79300" y="14767"/>
                    <a:pt x="118716" y="0"/>
                    <a:pt x="16569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BF2E44-25ED-2C70-32D3-D1B7D60F4194}"/>
                </a:ext>
              </a:extLst>
            </p:cNvPr>
            <p:cNvSpPr txBox="1">
              <a:spLocks/>
            </p:cNvSpPr>
            <p:nvPr/>
          </p:nvSpPr>
          <p:spPr>
            <a:xfrm>
              <a:off x="5752662" y="5206190"/>
              <a:ext cx="333119" cy="452065"/>
            </a:xfrm>
            <a:custGeom>
              <a:avLst/>
              <a:gdLst/>
              <a:ahLst/>
              <a:cxnLst/>
              <a:rect l="l" t="t" r="r" b="b"/>
              <a:pathLst>
                <a:path w="333119" h="452065">
                  <a:moveTo>
                    <a:pt x="173710" y="0"/>
                  </a:moveTo>
                  <a:cubicBezTo>
                    <a:pt x="220684" y="0"/>
                    <a:pt x="258996" y="15057"/>
                    <a:pt x="288645" y="45171"/>
                  </a:cubicBezTo>
                  <a:cubicBezTo>
                    <a:pt x="318295" y="75286"/>
                    <a:pt x="333119" y="114295"/>
                    <a:pt x="333119" y="162199"/>
                  </a:cubicBezTo>
                  <a:cubicBezTo>
                    <a:pt x="333119" y="197081"/>
                    <a:pt x="324457" y="231962"/>
                    <a:pt x="307132" y="266844"/>
                  </a:cubicBezTo>
                  <a:cubicBezTo>
                    <a:pt x="289808" y="301726"/>
                    <a:pt x="275100" y="327770"/>
                    <a:pt x="263007" y="344979"/>
                  </a:cubicBezTo>
                  <a:lnTo>
                    <a:pt x="188012" y="452065"/>
                  </a:lnTo>
                  <a:lnTo>
                    <a:pt x="69621" y="452065"/>
                  </a:lnTo>
                  <a:lnTo>
                    <a:pt x="180272" y="301377"/>
                  </a:lnTo>
                  <a:cubicBezTo>
                    <a:pt x="159350" y="303702"/>
                    <a:pt x="145985" y="304865"/>
                    <a:pt x="140175" y="304865"/>
                  </a:cubicBezTo>
                  <a:cubicBezTo>
                    <a:pt x="100890" y="304865"/>
                    <a:pt x="67706" y="290505"/>
                    <a:pt x="40623" y="261786"/>
                  </a:cubicBezTo>
                  <a:cubicBezTo>
                    <a:pt x="13541" y="233067"/>
                    <a:pt x="0" y="197662"/>
                    <a:pt x="0" y="155572"/>
                  </a:cubicBezTo>
                  <a:cubicBezTo>
                    <a:pt x="0" y="111621"/>
                    <a:pt x="16627" y="74705"/>
                    <a:pt x="49881" y="44823"/>
                  </a:cubicBezTo>
                  <a:cubicBezTo>
                    <a:pt x="83134" y="14941"/>
                    <a:pt x="124411" y="0"/>
                    <a:pt x="173710" y="0"/>
                  </a:cubicBezTo>
                  <a:close/>
                  <a:moveTo>
                    <a:pt x="167601" y="90692"/>
                  </a:moveTo>
                  <a:cubicBezTo>
                    <a:pt x="149648" y="90692"/>
                    <a:pt x="134143" y="97668"/>
                    <a:pt x="121088" y="111621"/>
                  </a:cubicBezTo>
                  <a:cubicBezTo>
                    <a:pt x="108033" y="125574"/>
                    <a:pt x="101505" y="142084"/>
                    <a:pt x="101505" y="161153"/>
                  </a:cubicBezTo>
                  <a:cubicBezTo>
                    <a:pt x="101505" y="180454"/>
                    <a:pt x="108091" y="196732"/>
                    <a:pt x="121263" y="209987"/>
                  </a:cubicBezTo>
                  <a:cubicBezTo>
                    <a:pt x="134434" y="223242"/>
                    <a:pt x="150345" y="229869"/>
                    <a:pt x="168996" y="229869"/>
                  </a:cubicBezTo>
                  <a:cubicBezTo>
                    <a:pt x="188115" y="229869"/>
                    <a:pt x="204552" y="223126"/>
                    <a:pt x="218307" y="209638"/>
                  </a:cubicBezTo>
                  <a:cubicBezTo>
                    <a:pt x="232062" y="196151"/>
                    <a:pt x="238939" y="179989"/>
                    <a:pt x="238939" y="161153"/>
                  </a:cubicBezTo>
                  <a:cubicBezTo>
                    <a:pt x="238939" y="141387"/>
                    <a:pt x="232120" y="124701"/>
                    <a:pt x="218481" y="111098"/>
                  </a:cubicBezTo>
                  <a:cubicBezTo>
                    <a:pt x="204843" y="97494"/>
                    <a:pt x="187883" y="90692"/>
                    <a:pt x="167601" y="9069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30319B-60FF-B4B4-FB35-2CA3561FFA73}"/>
                </a:ext>
              </a:extLst>
            </p:cNvPr>
            <p:cNvSpPr txBox="1">
              <a:spLocks/>
            </p:cNvSpPr>
            <p:nvPr/>
          </p:nvSpPr>
          <p:spPr>
            <a:xfrm>
              <a:off x="5364685" y="5206886"/>
              <a:ext cx="349164" cy="456252"/>
            </a:xfrm>
            <a:custGeom>
              <a:avLst/>
              <a:gdLst/>
              <a:ahLst/>
              <a:cxnLst/>
              <a:rect l="l" t="t" r="r" b="b"/>
              <a:pathLst>
                <a:path w="349164" h="456252">
                  <a:moveTo>
                    <a:pt x="173012" y="0"/>
                  </a:moveTo>
                  <a:lnTo>
                    <a:pt x="175803" y="0"/>
                  </a:lnTo>
                  <a:cubicBezTo>
                    <a:pt x="228590" y="0"/>
                    <a:pt x="270681" y="20232"/>
                    <a:pt x="302074" y="60694"/>
                  </a:cubicBezTo>
                  <a:cubicBezTo>
                    <a:pt x="333468" y="101157"/>
                    <a:pt x="349164" y="155224"/>
                    <a:pt x="349164" y="222894"/>
                  </a:cubicBezTo>
                  <a:cubicBezTo>
                    <a:pt x="349164" y="301959"/>
                    <a:pt x="331724" y="360618"/>
                    <a:pt x="296842" y="398871"/>
                  </a:cubicBezTo>
                  <a:cubicBezTo>
                    <a:pt x="261960" y="437125"/>
                    <a:pt x="221614" y="456252"/>
                    <a:pt x="175803" y="456252"/>
                  </a:cubicBezTo>
                  <a:cubicBezTo>
                    <a:pt x="123481" y="456252"/>
                    <a:pt x="81099" y="435846"/>
                    <a:pt x="48660" y="395034"/>
                  </a:cubicBezTo>
                  <a:cubicBezTo>
                    <a:pt x="16220" y="354223"/>
                    <a:pt x="0" y="300563"/>
                    <a:pt x="0" y="234056"/>
                  </a:cubicBezTo>
                  <a:cubicBezTo>
                    <a:pt x="0" y="163363"/>
                    <a:pt x="15871" y="106680"/>
                    <a:pt x="47613" y="64008"/>
                  </a:cubicBezTo>
                  <a:cubicBezTo>
                    <a:pt x="79355" y="21336"/>
                    <a:pt x="121155" y="0"/>
                    <a:pt x="173012" y="0"/>
                  </a:cubicBezTo>
                  <a:close/>
                  <a:moveTo>
                    <a:pt x="175803" y="86158"/>
                  </a:moveTo>
                  <a:cubicBezTo>
                    <a:pt x="150223" y="86158"/>
                    <a:pt x="130108" y="99064"/>
                    <a:pt x="115458" y="124877"/>
                  </a:cubicBezTo>
                  <a:cubicBezTo>
                    <a:pt x="100808" y="150689"/>
                    <a:pt x="93482" y="186617"/>
                    <a:pt x="93482" y="232661"/>
                  </a:cubicBezTo>
                  <a:cubicBezTo>
                    <a:pt x="93482" y="274519"/>
                    <a:pt x="100924" y="308005"/>
                    <a:pt x="115807" y="333120"/>
                  </a:cubicBezTo>
                  <a:cubicBezTo>
                    <a:pt x="130689" y="358234"/>
                    <a:pt x="150223" y="370792"/>
                    <a:pt x="174408" y="370792"/>
                  </a:cubicBezTo>
                  <a:cubicBezTo>
                    <a:pt x="199057" y="370792"/>
                    <a:pt x="218765" y="358234"/>
                    <a:pt x="233532" y="333120"/>
                  </a:cubicBezTo>
                  <a:cubicBezTo>
                    <a:pt x="248299" y="308005"/>
                    <a:pt x="255682" y="274053"/>
                    <a:pt x="255682" y="231265"/>
                  </a:cubicBezTo>
                  <a:cubicBezTo>
                    <a:pt x="255682" y="186152"/>
                    <a:pt x="248473" y="150689"/>
                    <a:pt x="234055" y="124877"/>
                  </a:cubicBezTo>
                  <a:cubicBezTo>
                    <a:pt x="219637" y="99064"/>
                    <a:pt x="200220" y="86158"/>
                    <a:pt x="175803" y="8615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B4CC3A-D051-8FD1-A1C4-CAB44A6594F2}"/>
                </a:ext>
              </a:extLst>
            </p:cNvPr>
            <p:cNvSpPr txBox="1">
              <a:spLocks/>
            </p:cNvSpPr>
            <p:nvPr/>
          </p:nvSpPr>
          <p:spPr>
            <a:xfrm>
              <a:off x="6126685" y="5206886"/>
              <a:ext cx="349165" cy="456252"/>
            </a:xfrm>
            <a:custGeom>
              <a:avLst/>
              <a:gdLst/>
              <a:ahLst/>
              <a:cxnLst/>
              <a:rect l="l" t="t" r="r" b="b"/>
              <a:pathLst>
                <a:path w="349165" h="456252">
                  <a:moveTo>
                    <a:pt x="173013" y="0"/>
                  </a:moveTo>
                  <a:lnTo>
                    <a:pt x="175804" y="0"/>
                  </a:lnTo>
                  <a:cubicBezTo>
                    <a:pt x="228591" y="0"/>
                    <a:pt x="270682" y="20232"/>
                    <a:pt x="302075" y="60694"/>
                  </a:cubicBezTo>
                  <a:cubicBezTo>
                    <a:pt x="333468" y="101157"/>
                    <a:pt x="349165" y="155224"/>
                    <a:pt x="349165" y="222894"/>
                  </a:cubicBezTo>
                  <a:cubicBezTo>
                    <a:pt x="349165" y="301959"/>
                    <a:pt x="331724" y="360618"/>
                    <a:pt x="296843" y="398871"/>
                  </a:cubicBezTo>
                  <a:cubicBezTo>
                    <a:pt x="261961" y="437125"/>
                    <a:pt x="221615" y="456252"/>
                    <a:pt x="175804" y="456252"/>
                  </a:cubicBezTo>
                  <a:cubicBezTo>
                    <a:pt x="123481" y="456252"/>
                    <a:pt x="81100" y="435846"/>
                    <a:pt x="48660" y="395034"/>
                  </a:cubicBezTo>
                  <a:cubicBezTo>
                    <a:pt x="16220" y="354223"/>
                    <a:pt x="0" y="300563"/>
                    <a:pt x="0" y="234056"/>
                  </a:cubicBezTo>
                  <a:cubicBezTo>
                    <a:pt x="0" y="163363"/>
                    <a:pt x="15872" y="106680"/>
                    <a:pt x="47614" y="64008"/>
                  </a:cubicBezTo>
                  <a:cubicBezTo>
                    <a:pt x="79356" y="21336"/>
                    <a:pt x="121156" y="0"/>
                    <a:pt x="173013" y="0"/>
                  </a:cubicBezTo>
                  <a:close/>
                  <a:moveTo>
                    <a:pt x="175804" y="86158"/>
                  </a:moveTo>
                  <a:cubicBezTo>
                    <a:pt x="150224" y="86158"/>
                    <a:pt x="130109" y="99064"/>
                    <a:pt x="115458" y="124877"/>
                  </a:cubicBezTo>
                  <a:cubicBezTo>
                    <a:pt x="100808" y="150689"/>
                    <a:pt x="93483" y="186617"/>
                    <a:pt x="93483" y="232661"/>
                  </a:cubicBezTo>
                  <a:cubicBezTo>
                    <a:pt x="93483" y="274519"/>
                    <a:pt x="100925" y="308005"/>
                    <a:pt x="115807" y="333120"/>
                  </a:cubicBezTo>
                  <a:cubicBezTo>
                    <a:pt x="130690" y="358234"/>
                    <a:pt x="150224" y="370792"/>
                    <a:pt x="174408" y="370792"/>
                  </a:cubicBezTo>
                  <a:cubicBezTo>
                    <a:pt x="199058" y="370792"/>
                    <a:pt x="218766" y="358234"/>
                    <a:pt x="233533" y="333120"/>
                  </a:cubicBezTo>
                  <a:cubicBezTo>
                    <a:pt x="248299" y="308005"/>
                    <a:pt x="255682" y="274053"/>
                    <a:pt x="255682" y="231265"/>
                  </a:cubicBezTo>
                  <a:cubicBezTo>
                    <a:pt x="255682" y="186152"/>
                    <a:pt x="248474" y="150689"/>
                    <a:pt x="234056" y="124877"/>
                  </a:cubicBezTo>
                  <a:cubicBezTo>
                    <a:pt x="219638" y="99064"/>
                    <a:pt x="200221" y="86158"/>
                    <a:pt x="175804" y="8615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59B6D4-3D33-C568-FFF0-1F7630A03B87}"/>
                </a:ext>
              </a:extLst>
            </p:cNvPr>
            <p:cNvSpPr txBox="1">
              <a:spLocks/>
            </p:cNvSpPr>
            <p:nvPr/>
          </p:nvSpPr>
          <p:spPr>
            <a:xfrm>
              <a:off x="4664077" y="5213864"/>
              <a:ext cx="161851" cy="444391"/>
            </a:xfrm>
            <a:custGeom>
              <a:avLst/>
              <a:gdLst/>
              <a:ahLst/>
              <a:cxnLst/>
              <a:rect l="l" t="t" r="r" b="b"/>
              <a:pathLst>
                <a:path w="161851" h="444391">
                  <a:moveTo>
                    <a:pt x="17092" y="0"/>
                  </a:moveTo>
                  <a:lnTo>
                    <a:pt x="161851" y="0"/>
                  </a:lnTo>
                  <a:lnTo>
                    <a:pt x="161851" y="444391"/>
                  </a:lnTo>
                  <a:lnTo>
                    <a:pt x="64182" y="444391"/>
                  </a:lnTo>
                  <a:lnTo>
                    <a:pt x="64182" y="80925"/>
                  </a:lnTo>
                  <a:lnTo>
                    <a:pt x="0" y="80925"/>
                  </a:lnTo>
                  <a:lnTo>
                    <a:pt x="17092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</a:pPr>
              <a:endParaRPr lang="en-US" sz="4800" b="1" dirty="0">
                <a:solidFill>
                  <a:srgbClr val="FF0000"/>
                </a:solidFill>
                <a:latin typeface="Tw Cen MT" panose="020B06020201040206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C5EE43-0E1B-4A1F-4568-63D38DE0D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7246" cy="67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4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10</a:t>
            </a:fld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55A82-B7F8-A082-C1E3-E24334223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8519" r="3308" b="1563"/>
          <a:stretch/>
        </p:blipFill>
        <p:spPr>
          <a:xfrm>
            <a:off x="7389341" y="1685791"/>
            <a:ext cx="4324864" cy="3848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72E22-422C-C4E9-AFAA-A02FAC6564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8500" r="35120" b="21140"/>
          <a:stretch/>
        </p:blipFill>
        <p:spPr>
          <a:xfrm>
            <a:off x="2199503" y="1685790"/>
            <a:ext cx="4695567" cy="3844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038FB9-88FC-E737-BFE5-A6FA72D2AE2C}"/>
              </a:ext>
            </a:extLst>
          </p:cNvPr>
          <p:cNvSpPr txBox="1"/>
          <p:nvPr/>
        </p:nvSpPr>
        <p:spPr>
          <a:xfrm>
            <a:off x="245303" y="5921949"/>
            <a:ext cx="11265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/>
              <a:t>Nhận </a:t>
            </a:r>
            <a:r>
              <a:rPr lang="en-GB" b="1" dirty="0" err="1"/>
              <a:t>xét</a:t>
            </a:r>
            <a:r>
              <a:rPr lang="en-GB" b="1"/>
              <a:t>: </a:t>
            </a:r>
            <a:r>
              <a:rPr lang="en-GB"/>
              <a:t>ST12090D2 </a:t>
            </a:r>
            <a:r>
              <a:rPr lang="en-GB" dirty="0" err="1"/>
              <a:t>đang</a:t>
            </a:r>
            <a:r>
              <a:rPr lang="en-GB" dirty="0"/>
              <a:t> </a:t>
            </a:r>
            <a:r>
              <a:rPr lang="en-GB" dirty="0" err="1"/>
              <a:t>nâng</a:t>
            </a:r>
            <a:r>
              <a:rPr lang="en-GB" dirty="0"/>
              <a:t> </a:t>
            </a:r>
            <a:r>
              <a:rPr lang="en-GB" dirty="0" err="1"/>
              <a:t>cấp</a:t>
            </a:r>
            <a:r>
              <a:rPr lang="en-GB" dirty="0"/>
              <a:t> </a:t>
            </a:r>
            <a:r>
              <a:rPr lang="en-GB" dirty="0" err="1"/>
              <a:t>lên</a:t>
            </a:r>
            <a:r>
              <a:rPr lang="en-GB" dirty="0"/>
              <a:t> </a:t>
            </a:r>
            <a:r>
              <a:rPr lang="en-GB" dirty="0" err="1"/>
              <a:t>bình</a:t>
            </a:r>
            <a:r>
              <a:rPr lang="en-GB" dirty="0"/>
              <a:t> </a:t>
            </a:r>
            <a:r>
              <a:rPr lang="en-GB" dirty="0" err="1"/>
              <a:t>hợp</a:t>
            </a:r>
            <a:r>
              <a:rPr lang="en-GB" dirty="0"/>
              <a:t> </a:t>
            </a:r>
            <a:r>
              <a:rPr lang="en-GB" dirty="0" err="1"/>
              <a:t>kim</a:t>
            </a:r>
            <a:r>
              <a:rPr lang="en-GB" dirty="0"/>
              <a:t> </a:t>
            </a:r>
            <a:r>
              <a:rPr lang="en-GB" dirty="0" err="1"/>
              <a:t>nhôm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tích</a:t>
            </a:r>
            <a:r>
              <a:rPr lang="en-GB" dirty="0"/>
              <a:t> </a:t>
            </a:r>
            <a:r>
              <a:rPr lang="en-GB" dirty="0" err="1"/>
              <a:t>bình</a:t>
            </a:r>
            <a:r>
              <a:rPr lang="en-GB" dirty="0"/>
              <a:t> </a:t>
            </a:r>
            <a:r>
              <a:rPr lang="en-GB" dirty="0" err="1"/>
              <a:t>nhiên</a:t>
            </a:r>
            <a:r>
              <a:rPr lang="en-GB" dirty="0"/>
              <a:t> </a:t>
            </a:r>
            <a:r>
              <a:rPr lang="en-GB" dirty="0" err="1"/>
              <a:t>liệu</a:t>
            </a:r>
            <a:r>
              <a:rPr lang="en-GB" dirty="0"/>
              <a:t> </a:t>
            </a:r>
            <a:r>
              <a:rPr lang="en-GB" b="1" dirty="0" err="1">
                <a:solidFill>
                  <a:srgbClr val="002B85"/>
                </a:solidFill>
              </a:rPr>
              <a:t>từ</a:t>
            </a:r>
            <a:r>
              <a:rPr lang="en-GB" b="1" dirty="0">
                <a:solidFill>
                  <a:srgbClr val="002B85"/>
                </a:solidFill>
              </a:rPr>
              <a:t> 120L </a:t>
            </a:r>
            <a:r>
              <a:rPr lang="en-GB" b="1" dirty="0" err="1">
                <a:solidFill>
                  <a:srgbClr val="002B85"/>
                </a:solidFill>
              </a:rPr>
              <a:t>lên</a:t>
            </a:r>
            <a:r>
              <a:rPr lang="en-GB" b="1" dirty="0">
                <a:solidFill>
                  <a:srgbClr val="002B85"/>
                </a:solidFill>
              </a:rPr>
              <a:t> 150L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734DB-3C42-3469-A8AB-0F9DF4B3C4B4}"/>
              </a:ext>
            </a:extLst>
          </p:cNvPr>
          <p:cNvSpPr txBox="1"/>
          <p:nvPr/>
        </p:nvSpPr>
        <p:spPr>
          <a:xfrm>
            <a:off x="2799960" y="1063273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ST11890D2-E4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3AC4E-8F25-DEB1-B3BA-2EAFA3B04380}"/>
              </a:ext>
            </a:extLst>
          </p:cNvPr>
          <p:cNvSpPr txBox="1"/>
          <p:nvPr/>
        </p:nvSpPr>
        <p:spPr>
          <a:xfrm>
            <a:off x="7681643" y="1063273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ST12090D2-E5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7FEB6A-87B4-44FB-8DC9-26292CEF2EB6}"/>
              </a:ext>
            </a:extLst>
          </p:cNvPr>
          <p:cNvSpPr/>
          <p:nvPr/>
        </p:nvSpPr>
        <p:spPr>
          <a:xfrm>
            <a:off x="5352837" y="3831499"/>
            <a:ext cx="1542233" cy="89385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F94F20-F775-4D3B-8CF6-E74AA974E1C4}"/>
              </a:ext>
            </a:extLst>
          </p:cNvPr>
          <p:cNvSpPr/>
          <p:nvPr/>
        </p:nvSpPr>
        <p:spPr>
          <a:xfrm>
            <a:off x="9968176" y="3608027"/>
            <a:ext cx="1542233" cy="89385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E9D545-E946-4E4C-8E76-AC9AB26A9C0C}"/>
              </a:ext>
            </a:extLst>
          </p:cNvPr>
          <p:cNvSpPr/>
          <p:nvPr/>
        </p:nvSpPr>
        <p:spPr>
          <a:xfrm rot="10800000">
            <a:off x="1" y="5864180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2B2717-863E-3AB1-8FFB-D968059ABE46}"/>
              </a:ext>
            </a:extLst>
          </p:cNvPr>
          <p:cNvSpPr txBox="1"/>
          <p:nvPr/>
        </p:nvSpPr>
        <p:spPr>
          <a:xfrm>
            <a:off x="391558" y="797451"/>
            <a:ext cx="2533955" cy="461665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B</a:t>
            </a:r>
            <a:r>
              <a:rPr lang="en-US" sz="2400" b="1" dirty="0" err="1"/>
              <a:t>ình</a:t>
            </a:r>
            <a:r>
              <a:rPr lang="en-US" sz="2400" b="1" dirty="0"/>
              <a:t> </a:t>
            </a:r>
            <a:r>
              <a:rPr lang="en-US" sz="2400" b="1" dirty="0" err="1"/>
              <a:t>nhiên</a:t>
            </a:r>
            <a:r>
              <a:rPr lang="en-US" sz="2400" b="1" dirty="0"/>
              <a:t> </a:t>
            </a:r>
            <a:r>
              <a:rPr lang="en-US" sz="2400" b="1" dirty="0" err="1"/>
              <a:t>liệu</a:t>
            </a:r>
            <a:endParaRPr lang="en-US" sz="2400" b="1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E235882F-24CB-180F-D7D3-FE082883A51A}"/>
              </a:ext>
            </a:extLst>
          </p:cNvPr>
          <p:cNvSpPr/>
          <p:nvPr/>
        </p:nvSpPr>
        <p:spPr>
          <a:xfrm rot="13500000">
            <a:off x="-160244" y="881391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44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CFED5-36CD-78D6-8C9F-84E34D07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11</a:t>
            </a:fld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FA767-E0D0-6A1D-BA0C-D4980FB85993}"/>
              </a:ext>
            </a:extLst>
          </p:cNvPr>
          <p:cNvSpPr txBox="1"/>
          <p:nvPr/>
        </p:nvSpPr>
        <p:spPr>
          <a:xfrm>
            <a:off x="630195" y="399010"/>
            <a:ext cx="10577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600" dirty="0">
                <a:ln w="3175">
                  <a:solidFill>
                    <a:schemeClr val="bg1"/>
                  </a:solidFill>
                </a:ln>
                <a:solidFill>
                  <a:srgbClr val="002B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 ĐIỂM NÂNG CẤP CỦA XE ST12090D2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917A3C-D2A1-144F-CABA-B5243721EF94}"/>
              </a:ext>
            </a:extLst>
          </p:cNvPr>
          <p:cNvCxnSpPr/>
          <p:nvPr/>
        </p:nvCxnSpPr>
        <p:spPr>
          <a:xfrm>
            <a:off x="4907279" y="1080654"/>
            <a:ext cx="2377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6D7618C-002C-8B4C-AB30-E9D7DC3A244D}"/>
              </a:ext>
            </a:extLst>
          </p:cNvPr>
          <p:cNvSpPr txBox="1"/>
          <p:nvPr/>
        </p:nvSpPr>
        <p:spPr>
          <a:xfrm>
            <a:off x="133004" y="1609782"/>
            <a:ext cx="764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solidFill>
                  <a:srgbClr val="002B85"/>
                </a:solidFill>
                <a:latin typeface="Montserrat Alternates Medium" panose="00000600000000000000" pitchFamily="50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5AC11-ACD3-9E85-7A8A-57837939A692}"/>
              </a:ext>
            </a:extLst>
          </p:cNvPr>
          <p:cNvSpPr txBox="1"/>
          <p:nvPr/>
        </p:nvSpPr>
        <p:spPr>
          <a:xfrm>
            <a:off x="133003" y="2643445"/>
            <a:ext cx="7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solidFill>
                  <a:srgbClr val="002B85"/>
                </a:solidFill>
                <a:latin typeface="Montserrat Alternates Medium" panose="00000600000000000000" pitchFamily="50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FDA5B-841C-7E58-5BA7-308E34EA923E}"/>
              </a:ext>
            </a:extLst>
          </p:cNvPr>
          <p:cNvSpPr txBox="1"/>
          <p:nvPr/>
        </p:nvSpPr>
        <p:spPr>
          <a:xfrm>
            <a:off x="133002" y="3677108"/>
            <a:ext cx="7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solidFill>
                  <a:srgbClr val="002B85"/>
                </a:solidFill>
                <a:latin typeface="Montserrat Alternates Medium" panose="00000600000000000000" pitchFamily="50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AE492-B0A3-C4CA-2B0F-46E53037682C}"/>
              </a:ext>
            </a:extLst>
          </p:cNvPr>
          <p:cNvSpPr txBox="1"/>
          <p:nvPr/>
        </p:nvSpPr>
        <p:spPr>
          <a:xfrm>
            <a:off x="133002" y="4710771"/>
            <a:ext cx="7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solidFill>
                  <a:srgbClr val="002B85"/>
                </a:solidFill>
                <a:latin typeface="Montserrat Alternates Medium" panose="00000600000000000000" pitchFamily="50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26EDB0-E923-A751-FFB1-E2CC9A72AE58}"/>
              </a:ext>
            </a:extLst>
          </p:cNvPr>
          <p:cNvSpPr txBox="1"/>
          <p:nvPr/>
        </p:nvSpPr>
        <p:spPr>
          <a:xfrm>
            <a:off x="133001" y="5744434"/>
            <a:ext cx="7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solidFill>
                  <a:srgbClr val="002B85"/>
                </a:solidFill>
                <a:latin typeface="Montserrat Alternates Medium" panose="00000600000000000000" pitchFamily="50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6319F-06D1-4E65-6025-A66373959305}"/>
              </a:ext>
            </a:extLst>
          </p:cNvPr>
          <p:cNvSpPr txBox="1"/>
          <p:nvPr/>
        </p:nvSpPr>
        <p:spPr>
          <a:xfrm>
            <a:off x="6096003" y="1609782"/>
            <a:ext cx="764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solidFill>
                  <a:srgbClr val="002B85"/>
                </a:solidFill>
                <a:latin typeface="Montserrat Alternates Medium" panose="00000600000000000000" pitchFamily="50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3B689A-8DB1-E71A-D649-373BC51945F9}"/>
              </a:ext>
            </a:extLst>
          </p:cNvPr>
          <p:cNvSpPr txBox="1"/>
          <p:nvPr/>
        </p:nvSpPr>
        <p:spPr>
          <a:xfrm>
            <a:off x="6096002" y="2643445"/>
            <a:ext cx="7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solidFill>
                  <a:srgbClr val="002B85"/>
                </a:solidFill>
                <a:latin typeface="Montserrat Alternates Medium" panose="00000600000000000000" pitchFamily="50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DA3F69-C115-0787-223A-F73F306824B1}"/>
              </a:ext>
            </a:extLst>
          </p:cNvPr>
          <p:cNvSpPr txBox="1"/>
          <p:nvPr/>
        </p:nvSpPr>
        <p:spPr>
          <a:xfrm>
            <a:off x="6096001" y="3677108"/>
            <a:ext cx="7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solidFill>
                  <a:srgbClr val="002B85"/>
                </a:solidFill>
                <a:latin typeface="Montserrat Alternates Medium" panose="00000600000000000000" pitchFamily="50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66EBEA-8624-D819-4E76-A78C0C0288F3}"/>
              </a:ext>
            </a:extLst>
          </p:cNvPr>
          <p:cNvSpPr txBox="1"/>
          <p:nvPr/>
        </p:nvSpPr>
        <p:spPr>
          <a:xfrm>
            <a:off x="6096001" y="4710771"/>
            <a:ext cx="7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>
                <a:solidFill>
                  <a:srgbClr val="002B85"/>
                </a:solidFill>
                <a:latin typeface="Montserrat Alternates Medium" panose="00000600000000000000" pitchFamily="50" charset="0"/>
              </a:rPr>
              <a:t>9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CD8AE0-EA63-490B-6972-7D5808AAA1D8}"/>
              </a:ext>
            </a:extLst>
          </p:cNvPr>
          <p:cNvCxnSpPr/>
          <p:nvPr/>
        </p:nvCxnSpPr>
        <p:spPr>
          <a:xfrm>
            <a:off x="1047401" y="1609782"/>
            <a:ext cx="0" cy="584775"/>
          </a:xfrm>
          <a:prstGeom prst="line">
            <a:avLst/>
          </a:prstGeom>
          <a:ln>
            <a:solidFill>
              <a:srgbClr val="002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6F1B04-A28A-4464-DE07-F3CA3702417D}"/>
              </a:ext>
            </a:extLst>
          </p:cNvPr>
          <p:cNvSpPr txBox="1"/>
          <p:nvPr/>
        </p:nvSpPr>
        <p:spPr>
          <a:xfrm>
            <a:off x="1066799" y="1679373"/>
            <a:ext cx="384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0" i="0">
                <a:solidFill>
                  <a:srgbClr val="002B85"/>
                </a:solidFill>
                <a:effectLst/>
                <a:latin typeface="+mj-lt"/>
              </a:rPr>
              <a:t>Khí thải từ E4</a:t>
            </a:r>
            <a:r>
              <a:rPr lang="en-US" sz="2200" b="0" i="0">
                <a:solidFill>
                  <a:srgbClr val="002B85"/>
                </a:solidFill>
                <a:effectLst/>
                <a:latin typeface="+mj-lt"/>
              </a:rPr>
              <a:t> =</a:t>
            </a:r>
            <a:r>
              <a:rPr lang="vi-VN" sz="2200" b="0" i="0">
                <a:solidFill>
                  <a:srgbClr val="002B85"/>
                </a:solidFill>
                <a:effectLst/>
                <a:latin typeface="+mj-lt"/>
              </a:rPr>
              <a:t>&gt; E5 </a:t>
            </a:r>
            <a:endParaRPr lang="en-US" sz="2200" b="0" i="0">
              <a:solidFill>
                <a:srgbClr val="002B85"/>
              </a:solidFill>
              <a:effectLst/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61275D-C97B-808F-AABA-B6DF3A79151C}"/>
              </a:ext>
            </a:extLst>
          </p:cNvPr>
          <p:cNvSpPr txBox="1"/>
          <p:nvPr/>
        </p:nvSpPr>
        <p:spPr>
          <a:xfrm>
            <a:off x="1066799" y="2663160"/>
            <a:ext cx="384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200" b="0" i="0">
                <a:solidFill>
                  <a:srgbClr val="002B85"/>
                </a:solidFill>
                <a:effectLst/>
                <a:latin typeface="+mj-lt"/>
              </a:defRPr>
            </a:lvl1pPr>
          </a:lstStyle>
          <a:p>
            <a:r>
              <a:rPr lang="vi-VN"/>
              <a:t>Động Cơ 118</a:t>
            </a:r>
            <a:r>
              <a:rPr lang="en-US"/>
              <a:t>KW</a:t>
            </a:r>
            <a:r>
              <a:rPr lang="vi-VN"/>
              <a:t> lên 120</a:t>
            </a:r>
            <a:r>
              <a:rPr lang="en-US"/>
              <a:t>KW</a:t>
            </a:r>
            <a:r>
              <a:rPr lang="vi-VN"/>
              <a:t> 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023E73-3C7D-A689-BCE7-5EF3DF45ABA4}"/>
              </a:ext>
            </a:extLst>
          </p:cNvPr>
          <p:cNvCxnSpPr/>
          <p:nvPr/>
        </p:nvCxnSpPr>
        <p:spPr>
          <a:xfrm>
            <a:off x="1047052" y="2631421"/>
            <a:ext cx="0" cy="584775"/>
          </a:xfrm>
          <a:prstGeom prst="line">
            <a:avLst/>
          </a:prstGeom>
          <a:ln>
            <a:solidFill>
              <a:srgbClr val="002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049AB65-5CD6-58BA-D59C-D234802C82ED}"/>
              </a:ext>
            </a:extLst>
          </p:cNvPr>
          <p:cNvSpPr txBox="1"/>
          <p:nvPr/>
        </p:nvSpPr>
        <p:spPr>
          <a:xfrm>
            <a:off x="1066798" y="3618095"/>
            <a:ext cx="4879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200" b="0" i="0">
                <a:solidFill>
                  <a:srgbClr val="002B85"/>
                </a:solidFill>
                <a:effectLst/>
                <a:latin typeface="+mj-lt"/>
              </a:defRPr>
            </a:lvl1pPr>
          </a:lstStyle>
          <a:p>
            <a:r>
              <a:rPr lang="vi-VN"/>
              <a:t>Bình nhiên liệu từ 120L kim loại lên 150L hợp kim nhôm</a:t>
            </a:r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98CCA3-DECD-837F-D43D-19BCED29D474}"/>
              </a:ext>
            </a:extLst>
          </p:cNvPr>
          <p:cNvCxnSpPr/>
          <p:nvPr/>
        </p:nvCxnSpPr>
        <p:spPr>
          <a:xfrm>
            <a:off x="1047052" y="3702731"/>
            <a:ext cx="0" cy="584775"/>
          </a:xfrm>
          <a:prstGeom prst="line">
            <a:avLst/>
          </a:prstGeom>
          <a:ln>
            <a:solidFill>
              <a:srgbClr val="002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B137FB3-C582-BD85-FCAB-F50C25ACAE7B}"/>
              </a:ext>
            </a:extLst>
          </p:cNvPr>
          <p:cNvSpPr txBox="1"/>
          <p:nvPr/>
        </p:nvSpPr>
        <p:spPr>
          <a:xfrm>
            <a:off x="1069569" y="4787714"/>
            <a:ext cx="384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200" b="0" i="0">
                <a:solidFill>
                  <a:srgbClr val="002B85"/>
                </a:solidFill>
                <a:effectLst/>
                <a:latin typeface="+mj-lt"/>
              </a:defRPr>
            </a:lvl1pPr>
          </a:lstStyle>
          <a:p>
            <a:r>
              <a:rPr lang="vi-VN"/>
              <a:t>Từ kính cơ lên kính điện</a:t>
            </a:r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AD4FBF-9030-DD66-7CA8-388B22D21C13}"/>
              </a:ext>
            </a:extLst>
          </p:cNvPr>
          <p:cNvCxnSpPr/>
          <p:nvPr/>
        </p:nvCxnSpPr>
        <p:spPr>
          <a:xfrm>
            <a:off x="1049822" y="4713998"/>
            <a:ext cx="0" cy="584775"/>
          </a:xfrm>
          <a:prstGeom prst="line">
            <a:avLst/>
          </a:prstGeom>
          <a:ln>
            <a:solidFill>
              <a:srgbClr val="002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5D44666-AAB9-2157-5F42-8A28FED3C933}"/>
              </a:ext>
            </a:extLst>
          </p:cNvPr>
          <p:cNvSpPr txBox="1"/>
          <p:nvPr/>
        </p:nvSpPr>
        <p:spPr>
          <a:xfrm>
            <a:off x="1047052" y="5800629"/>
            <a:ext cx="384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200" b="0" i="0">
                <a:solidFill>
                  <a:srgbClr val="002B85"/>
                </a:solidFill>
                <a:effectLst/>
                <a:latin typeface="+mj-lt"/>
              </a:defRPr>
            </a:lvl1pPr>
          </a:lstStyle>
          <a:p>
            <a:r>
              <a:rPr lang="vi-VN"/>
              <a:t>Từ ghế thường lên ghế hơi </a:t>
            </a:r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F4B8FA6-0A17-67D9-AC30-BD66E51121C5}"/>
              </a:ext>
            </a:extLst>
          </p:cNvPr>
          <p:cNvCxnSpPr/>
          <p:nvPr/>
        </p:nvCxnSpPr>
        <p:spPr>
          <a:xfrm>
            <a:off x="1027305" y="5726913"/>
            <a:ext cx="0" cy="584775"/>
          </a:xfrm>
          <a:prstGeom prst="line">
            <a:avLst/>
          </a:prstGeom>
          <a:ln>
            <a:solidFill>
              <a:srgbClr val="002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02FA802-5375-9072-7BA0-869FFB0D7020}"/>
              </a:ext>
            </a:extLst>
          </p:cNvPr>
          <p:cNvSpPr txBox="1"/>
          <p:nvPr/>
        </p:nvSpPr>
        <p:spPr>
          <a:xfrm>
            <a:off x="7015590" y="1735811"/>
            <a:ext cx="384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200" b="0" i="0">
                <a:solidFill>
                  <a:srgbClr val="002B85"/>
                </a:solidFill>
                <a:effectLst/>
                <a:latin typeface="+mj-lt"/>
              </a:defRPr>
            </a:lvl1pPr>
          </a:lstStyle>
          <a:p>
            <a:r>
              <a:rPr lang="vi-VN"/>
              <a:t>Tải trọng từ 8,45</a:t>
            </a:r>
            <a:r>
              <a:rPr lang="en-US"/>
              <a:t>T</a:t>
            </a:r>
            <a:r>
              <a:rPr lang="vi-VN"/>
              <a:t> lên 8,61</a:t>
            </a:r>
            <a:r>
              <a:rPr lang="en-US"/>
              <a:t>T</a:t>
            </a:r>
            <a:r>
              <a:rPr lang="vi-VN"/>
              <a:t> </a:t>
            </a:r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0572DC-D58D-CEB1-FB2E-263A2BFC48C9}"/>
              </a:ext>
            </a:extLst>
          </p:cNvPr>
          <p:cNvCxnSpPr/>
          <p:nvPr/>
        </p:nvCxnSpPr>
        <p:spPr>
          <a:xfrm>
            <a:off x="6995843" y="1662095"/>
            <a:ext cx="0" cy="584775"/>
          </a:xfrm>
          <a:prstGeom prst="line">
            <a:avLst/>
          </a:prstGeom>
          <a:ln>
            <a:solidFill>
              <a:srgbClr val="002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8F24C25-95E3-FDF3-9EC0-A60816E706AB}"/>
              </a:ext>
            </a:extLst>
          </p:cNvPr>
          <p:cNvSpPr txBox="1"/>
          <p:nvPr/>
        </p:nvSpPr>
        <p:spPr>
          <a:xfrm>
            <a:off x="6995842" y="2685177"/>
            <a:ext cx="4609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200" b="0" i="0">
                <a:solidFill>
                  <a:srgbClr val="002B85"/>
                </a:solidFill>
                <a:effectLst/>
                <a:latin typeface="+mj-lt"/>
              </a:defRPr>
            </a:lvl1pPr>
          </a:lstStyle>
          <a:p>
            <a:r>
              <a:rPr lang="vi-VN" dirty="0"/>
              <a:t>Hộp số từ 6 +1 lên hộp số 8+2</a:t>
            </a:r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5F512F-A118-0746-E3EC-0641A54CFE1E}"/>
              </a:ext>
            </a:extLst>
          </p:cNvPr>
          <p:cNvCxnSpPr/>
          <p:nvPr/>
        </p:nvCxnSpPr>
        <p:spPr>
          <a:xfrm>
            <a:off x="6976096" y="2611461"/>
            <a:ext cx="0" cy="584775"/>
          </a:xfrm>
          <a:prstGeom prst="line">
            <a:avLst/>
          </a:prstGeom>
          <a:ln>
            <a:solidFill>
              <a:srgbClr val="002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B047B9D-4E76-3134-9438-0A22DA68D71B}"/>
              </a:ext>
            </a:extLst>
          </p:cNvPr>
          <p:cNvSpPr txBox="1"/>
          <p:nvPr/>
        </p:nvSpPr>
        <p:spPr>
          <a:xfrm>
            <a:off x="7015595" y="3714201"/>
            <a:ext cx="517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200" b="0" i="0">
                <a:solidFill>
                  <a:srgbClr val="002B85"/>
                </a:solidFill>
                <a:effectLst/>
                <a:latin typeface="+mj-lt"/>
              </a:defRPr>
            </a:lvl1pPr>
          </a:lstStyle>
          <a:p>
            <a:r>
              <a:rPr lang="vi-VN" dirty="0"/>
              <a:t>Cầu sau </a:t>
            </a:r>
            <a:r>
              <a:rPr lang="en-GB" dirty="0"/>
              <a:t>to </a:t>
            </a:r>
            <a:r>
              <a:rPr lang="en-GB" dirty="0" err="1"/>
              <a:t>hơn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khỏe</a:t>
            </a:r>
            <a:r>
              <a:rPr lang="en-GB" dirty="0"/>
              <a:t> </a:t>
            </a:r>
            <a:r>
              <a:rPr lang="en-GB" dirty="0" err="1"/>
              <a:t>hơn</a:t>
            </a:r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5994AFF-AA0C-19BB-2A19-5B20ACAC2C12}"/>
              </a:ext>
            </a:extLst>
          </p:cNvPr>
          <p:cNvCxnSpPr/>
          <p:nvPr/>
        </p:nvCxnSpPr>
        <p:spPr>
          <a:xfrm>
            <a:off x="6995843" y="3603392"/>
            <a:ext cx="0" cy="584775"/>
          </a:xfrm>
          <a:prstGeom prst="line">
            <a:avLst/>
          </a:prstGeom>
          <a:ln>
            <a:solidFill>
              <a:srgbClr val="002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5E85501-418E-1828-07D2-91DE4C3757E0}"/>
              </a:ext>
            </a:extLst>
          </p:cNvPr>
          <p:cNvSpPr txBox="1"/>
          <p:nvPr/>
        </p:nvSpPr>
        <p:spPr>
          <a:xfrm>
            <a:off x="6995843" y="4787714"/>
            <a:ext cx="3840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200" b="0" i="0">
                <a:solidFill>
                  <a:srgbClr val="002B85"/>
                </a:solidFill>
                <a:effectLst/>
                <a:latin typeface="+mj-lt"/>
              </a:defRPr>
            </a:lvl1pPr>
          </a:lstStyle>
          <a:p>
            <a:r>
              <a:rPr lang="vi-VN"/>
              <a:t>Điều hòa từ nhà máy</a:t>
            </a:r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FA28C7-F26C-19D9-3A7B-99DE608D4F4E}"/>
              </a:ext>
            </a:extLst>
          </p:cNvPr>
          <p:cNvCxnSpPr/>
          <p:nvPr/>
        </p:nvCxnSpPr>
        <p:spPr>
          <a:xfrm>
            <a:off x="6976096" y="4713998"/>
            <a:ext cx="0" cy="584775"/>
          </a:xfrm>
          <a:prstGeom prst="line">
            <a:avLst/>
          </a:prstGeom>
          <a:ln>
            <a:solidFill>
              <a:srgbClr val="002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885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713CE-0D99-C24D-884F-C2FA16BA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12</a:t>
            </a:fld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FF504D-69A7-2FBB-3450-2ADE0ABC61DB}"/>
              </a:ext>
            </a:extLst>
          </p:cNvPr>
          <p:cNvSpPr/>
          <p:nvPr/>
        </p:nvSpPr>
        <p:spPr>
          <a:xfrm>
            <a:off x="0" y="2026403"/>
            <a:ext cx="12192000" cy="2805193"/>
          </a:xfrm>
          <a:prstGeom prst="rect">
            <a:avLst/>
          </a:prstGeom>
          <a:solidFill>
            <a:srgbClr val="002B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E1A6C-5436-8E41-3BA5-3F85F0FE961F}"/>
              </a:ext>
            </a:extLst>
          </p:cNvPr>
          <p:cNvSpPr txBox="1"/>
          <p:nvPr/>
        </p:nvSpPr>
        <p:spPr>
          <a:xfrm>
            <a:off x="332622" y="3013501"/>
            <a:ext cx="11526755" cy="830997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SÁNH VỚI ĐỐI THỦ FD 150-4WD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2068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13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1F1092-E9BF-0848-92D1-A9F787438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t="3784" r="315" b="10271"/>
          <a:stretch/>
        </p:blipFill>
        <p:spPr>
          <a:xfrm>
            <a:off x="3509842" y="715013"/>
            <a:ext cx="3551127" cy="2749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038FB9-88FC-E737-BFE5-A6FA72D2AE2C}"/>
              </a:ext>
            </a:extLst>
          </p:cNvPr>
          <p:cNvSpPr txBox="1"/>
          <p:nvPr/>
        </p:nvSpPr>
        <p:spPr>
          <a:xfrm>
            <a:off x="463447" y="6070524"/>
            <a:ext cx="7798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/>
              <a:t>Nhận</a:t>
            </a:r>
            <a:r>
              <a:rPr lang="en-GB" sz="2000" b="1" dirty="0"/>
              <a:t> </a:t>
            </a:r>
            <a:r>
              <a:rPr lang="en-GB" sz="2000" b="1" dirty="0" err="1"/>
              <a:t>xét</a:t>
            </a:r>
            <a:r>
              <a:rPr lang="en-GB" sz="2000" b="1" dirty="0"/>
              <a:t>: </a:t>
            </a:r>
            <a:r>
              <a:rPr lang="en-GB" sz="2000" dirty="0"/>
              <a:t>ST12090D2 </a:t>
            </a:r>
            <a:r>
              <a:rPr lang="en-GB" sz="2000" dirty="0" err="1"/>
              <a:t>có</a:t>
            </a:r>
            <a:r>
              <a:rPr lang="en-GB" sz="2000" dirty="0"/>
              <a:t> </a:t>
            </a:r>
            <a:r>
              <a:rPr lang="en-GB" sz="2000" dirty="0" err="1"/>
              <a:t>tải</a:t>
            </a:r>
            <a:r>
              <a:rPr lang="en-GB" sz="2000" dirty="0"/>
              <a:t> </a:t>
            </a:r>
            <a:r>
              <a:rPr lang="en-GB" sz="2000" dirty="0" err="1"/>
              <a:t>trọng</a:t>
            </a:r>
            <a:r>
              <a:rPr lang="en-GB" sz="2000" dirty="0"/>
              <a:t> </a:t>
            </a:r>
            <a:r>
              <a:rPr lang="en-GB" sz="2000" b="1" dirty="0" err="1">
                <a:solidFill>
                  <a:srgbClr val="002B85"/>
                </a:solidFill>
              </a:rPr>
              <a:t>lớn</a:t>
            </a:r>
            <a:r>
              <a:rPr lang="en-GB" sz="2000" b="1" dirty="0">
                <a:solidFill>
                  <a:srgbClr val="002B85"/>
                </a:solidFill>
              </a:rPr>
              <a:t> </a:t>
            </a:r>
            <a:r>
              <a:rPr lang="en-GB" sz="2000" b="1" dirty="0" err="1">
                <a:solidFill>
                  <a:srgbClr val="002B85"/>
                </a:solidFill>
              </a:rPr>
              <a:t>hơn</a:t>
            </a:r>
            <a:r>
              <a:rPr lang="en-GB" sz="2000" b="1" dirty="0">
                <a:solidFill>
                  <a:srgbClr val="002B85"/>
                </a:solidFill>
              </a:rPr>
              <a:t> so </a:t>
            </a:r>
            <a:r>
              <a:rPr lang="en-GB" sz="2000" b="1" dirty="0" err="1">
                <a:solidFill>
                  <a:srgbClr val="002B85"/>
                </a:solidFill>
              </a:rPr>
              <a:t>với</a:t>
            </a:r>
            <a:r>
              <a:rPr lang="en-GB" sz="2000" b="1" dirty="0">
                <a:solidFill>
                  <a:srgbClr val="002B85"/>
                </a:solidFill>
              </a:rPr>
              <a:t> </a:t>
            </a:r>
            <a:r>
              <a:rPr lang="en-GB" sz="2000" b="1">
                <a:solidFill>
                  <a:srgbClr val="002B85"/>
                </a:solidFill>
              </a:rPr>
              <a:t>FD 150-</a:t>
            </a:r>
            <a:r>
              <a:rPr lang="vi-VN" sz="2000" b="1">
                <a:solidFill>
                  <a:srgbClr val="002B85"/>
                </a:solidFill>
              </a:rPr>
              <a:t>4WD</a:t>
            </a:r>
            <a:endParaRPr lang="en-GB" sz="2000" b="1" dirty="0">
              <a:solidFill>
                <a:srgbClr val="002B85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C1E59D-081E-456A-AC11-A1FDE9AEBA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2534" r="16915" b="653"/>
          <a:stretch/>
        </p:blipFill>
        <p:spPr>
          <a:xfrm>
            <a:off x="7508896" y="715012"/>
            <a:ext cx="3996012" cy="2749817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D574D2B-9692-F269-6A46-30964080A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027669"/>
              </p:ext>
            </p:extLst>
          </p:nvPr>
        </p:nvGraphicFramePr>
        <p:xfrm>
          <a:off x="691117" y="3604147"/>
          <a:ext cx="10813792" cy="2361438"/>
        </p:xfrm>
        <a:graphic>
          <a:graphicData uri="http://schemas.openxmlformats.org/drawingml/2006/table">
            <a:tbl>
              <a:tblPr/>
              <a:tblGrid>
                <a:gridCol w="3781046">
                  <a:extLst>
                    <a:ext uri="{9D8B030D-6E8A-4147-A177-3AD203B41FA5}">
                      <a16:colId xmlns:a16="http://schemas.microsoft.com/office/drawing/2014/main" val="1296515036"/>
                    </a:ext>
                  </a:extLst>
                </a:gridCol>
                <a:gridCol w="1146917">
                  <a:extLst>
                    <a:ext uri="{9D8B030D-6E8A-4147-A177-3AD203B41FA5}">
                      <a16:colId xmlns:a16="http://schemas.microsoft.com/office/drawing/2014/main" val="2847615247"/>
                    </a:ext>
                  </a:extLst>
                </a:gridCol>
                <a:gridCol w="2949217">
                  <a:extLst>
                    <a:ext uri="{9D8B030D-6E8A-4147-A177-3AD203B41FA5}">
                      <a16:colId xmlns:a16="http://schemas.microsoft.com/office/drawing/2014/main" val="752692447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val="3226873760"/>
                    </a:ext>
                  </a:extLst>
                </a:gridCol>
              </a:tblGrid>
              <a:tr h="309373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vi-V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THÔNG SỐ KÍCH THƯỚC </a:t>
                      </a:r>
                    </a:p>
                  </a:txBody>
                  <a:tcPr marL="9525" marR="9525" marT="50292" marB="5029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76558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Kích thước bao (D x R x C)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6330x2500x2880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6240 x 2320 x 2780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006445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Kích thước trong (DxRxC)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4030x2270x745 (6,8 m3)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3900 x 2120 x 825 ( 6,8 m3)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88763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Chiều dài cơ sở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92388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Khoảng sáng gầm xe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979262"/>
                  </a:ext>
                </a:extLst>
              </a:tr>
              <a:tr h="309373">
                <a:tc gridSpan="4">
                  <a:txBody>
                    <a:bodyPr/>
                    <a:lstStyle/>
                    <a:p>
                      <a:pPr algn="just" rtl="0" fontAlgn="ctr"/>
                      <a:r>
                        <a:rPr lang="vi-V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THÔNG SỐ VỀ TRỌNG LƯỢNG</a:t>
                      </a:r>
                      <a:r>
                        <a:rPr lang="vi-V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vi-VN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50292" marB="5029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41194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Trọng lượng bản thân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6.505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03910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Trọng tải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8610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88544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Trọng lượng toàn bộ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06836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3DCBDAF-1D86-450F-A938-28AA1AEFA1E9}"/>
              </a:ext>
            </a:extLst>
          </p:cNvPr>
          <p:cNvSpPr/>
          <p:nvPr/>
        </p:nvSpPr>
        <p:spPr>
          <a:xfrm rot="10800000">
            <a:off x="1" y="5970510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C21AF-461F-49CD-A00A-38A7249E7F9A}"/>
              </a:ext>
            </a:extLst>
          </p:cNvPr>
          <p:cNvSpPr txBox="1"/>
          <p:nvPr/>
        </p:nvSpPr>
        <p:spPr>
          <a:xfrm>
            <a:off x="3047059" y="202145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</a:t>
            </a:r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ST120</a:t>
            </a:r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719FE-09E5-4038-8FC3-52AC41136801}"/>
              </a:ext>
            </a:extLst>
          </p:cNvPr>
          <p:cNvSpPr txBox="1"/>
          <p:nvPr/>
        </p:nvSpPr>
        <p:spPr>
          <a:xfrm>
            <a:off x="7928742" y="212777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002B85"/>
                </a:solidFill>
                <a:latin typeface="+mj-lt"/>
                <a:cs typeface="Segoe UI" panose="020B0502040204020203" pitchFamily="34" charset="0"/>
              </a:rPr>
              <a:t>THACO </a:t>
            </a:r>
            <a:r>
              <a:rPr lang="en-GB" sz="2400" b="1">
                <a:solidFill>
                  <a:srgbClr val="002B85"/>
                </a:solidFill>
              </a:rPr>
              <a:t>FD 150-4WD</a:t>
            </a:r>
            <a:endParaRPr lang="en-US" sz="2400" b="1" dirty="0">
              <a:solidFill>
                <a:srgbClr val="002B8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16FF0B-F1FE-15D8-8D32-880523431389}"/>
              </a:ext>
            </a:extLst>
          </p:cNvPr>
          <p:cNvSpPr txBox="1"/>
          <p:nvPr/>
        </p:nvSpPr>
        <p:spPr>
          <a:xfrm>
            <a:off x="418455" y="944494"/>
            <a:ext cx="2105804" cy="553998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Kích</a:t>
            </a:r>
            <a:r>
              <a:rPr lang="en-US" sz="3000" b="1" dirty="0"/>
              <a:t> </a:t>
            </a:r>
            <a:r>
              <a:rPr lang="en-US" sz="3000" b="1" dirty="0" err="1"/>
              <a:t>thước</a:t>
            </a:r>
            <a:endParaRPr lang="en-US" sz="3000" b="1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C323C3A8-6866-4357-C5F1-CDF4DEA984AD}"/>
              </a:ext>
            </a:extLst>
          </p:cNvPr>
          <p:cNvSpPr/>
          <p:nvPr/>
        </p:nvSpPr>
        <p:spPr>
          <a:xfrm rot="13500000">
            <a:off x="-173456" y="971094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2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14</a:t>
            </a:fld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05C64A-D42B-E7FD-B1C1-FFCD77457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4145" r="24910" b="25766"/>
          <a:stretch/>
        </p:blipFill>
        <p:spPr>
          <a:xfrm>
            <a:off x="3296314" y="820482"/>
            <a:ext cx="2637430" cy="1914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CAC39-681B-049F-89D9-4151EDE4C2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t="17838" r="23894" b="3424"/>
          <a:stretch/>
        </p:blipFill>
        <p:spPr>
          <a:xfrm>
            <a:off x="6056846" y="822257"/>
            <a:ext cx="1167715" cy="1914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F3200-C4C1-A7B3-C4FA-B67A8CE5A2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/>
          <a:stretch/>
        </p:blipFill>
        <p:spPr>
          <a:xfrm>
            <a:off x="8615415" y="788419"/>
            <a:ext cx="2542837" cy="197823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F07771D-91A8-A71C-2E82-BD50B4776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955251"/>
              </p:ext>
            </p:extLst>
          </p:nvPr>
        </p:nvGraphicFramePr>
        <p:xfrm>
          <a:off x="586796" y="2775885"/>
          <a:ext cx="11018409" cy="1345755"/>
        </p:xfrm>
        <a:graphic>
          <a:graphicData uri="http://schemas.openxmlformats.org/drawingml/2006/table">
            <a:tbl>
              <a:tblPr/>
              <a:tblGrid>
                <a:gridCol w="4871480">
                  <a:extLst>
                    <a:ext uri="{9D8B030D-6E8A-4147-A177-3AD203B41FA5}">
                      <a16:colId xmlns:a16="http://schemas.microsoft.com/office/drawing/2014/main" val="675875966"/>
                    </a:ext>
                  </a:extLst>
                </a:gridCol>
                <a:gridCol w="2923720">
                  <a:extLst>
                    <a:ext uri="{9D8B030D-6E8A-4147-A177-3AD203B41FA5}">
                      <a16:colId xmlns:a16="http://schemas.microsoft.com/office/drawing/2014/main" val="98731252"/>
                    </a:ext>
                  </a:extLst>
                </a:gridCol>
                <a:gridCol w="3223209">
                  <a:extLst>
                    <a:ext uri="{9D8B030D-6E8A-4147-A177-3AD203B41FA5}">
                      <a16:colId xmlns:a16="http://schemas.microsoft.com/office/drawing/2014/main" val="3940682041"/>
                    </a:ext>
                  </a:extLst>
                </a:gridCol>
              </a:tblGrid>
              <a:tr h="346977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HỘP SỐ</a:t>
                      </a:r>
                    </a:p>
                  </a:txBody>
                  <a:tcPr marL="111421" marR="111421" marT="55710" marB="557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598688"/>
                  </a:ext>
                </a:extLst>
              </a:tr>
              <a:tr h="2403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tay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606" marR="11606" marT="116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tiến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+ 2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lùi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606" marR="11606" marT="116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số tiến + 1 số lùi</a:t>
                      </a:r>
                    </a:p>
                  </a:txBody>
                  <a:tcPr marL="11606" marR="11606" marT="116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356425"/>
                  </a:ext>
                </a:extLst>
              </a:tr>
              <a:tr h="500017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Tỷ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truyền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hộp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chính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1421" marR="111421" marT="55710" marB="5571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7,339; 5,240; 3,764; 2,823; 1,950; 1,390; 1,000;0,750</a:t>
                      </a:r>
                    </a:p>
                  </a:txBody>
                  <a:tcPr marL="11606" marR="11606" marT="116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ih1= 7,312; ih2 = 4,311; ih3 = 2,447; ih4 = 1,535; ih5 = 1,000; </a:t>
                      </a:r>
                    </a:p>
                  </a:txBody>
                  <a:tcPr marL="11606" marR="11606" marT="116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361991"/>
                  </a:ext>
                </a:extLst>
              </a:tr>
              <a:tr h="258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R1= 7,339, R2= 1,950</a:t>
                      </a:r>
                    </a:p>
                  </a:txBody>
                  <a:tcPr marL="11606" marR="11606" marT="116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= 6,972</a:t>
                      </a:r>
                    </a:p>
                  </a:txBody>
                  <a:tcPr marL="11606" marR="11606" marT="116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199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5CD942C-82E8-F4C5-CFF7-7CD169518B1F}"/>
              </a:ext>
            </a:extLst>
          </p:cNvPr>
          <p:cNvSpPr txBox="1"/>
          <p:nvPr/>
        </p:nvSpPr>
        <p:spPr>
          <a:xfrm>
            <a:off x="110482" y="4283444"/>
            <a:ext cx="1155851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B85"/>
                </a:solidFill>
              </a:rPr>
              <a:t>Nhận</a:t>
            </a:r>
            <a:r>
              <a:rPr lang="en-GB" b="1" dirty="0">
                <a:solidFill>
                  <a:srgbClr val="002B85"/>
                </a:solidFill>
              </a:rPr>
              <a:t> </a:t>
            </a:r>
            <a:r>
              <a:rPr lang="en-GB" b="1" dirty="0" err="1">
                <a:solidFill>
                  <a:srgbClr val="002B85"/>
                </a:solidFill>
              </a:rPr>
              <a:t>xét</a:t>
            </a:r>
            <a:r>
              <a:rPr lang="en-GB" b="1" dirty="0">
                <a:solidFill>
                  <a:srgbClr val="002B85"/>
                </a:solidFill>
              </a:rPr>
              <a:t>: </a:t>
            </a:r>
            <a:r>
              <a:rPr lang="vi-VN" b="1" dirty="0">
                <a:solidFill>
                  <a:srgbClr val="002B85"/>
                </a:solidFill>
              </a:rPr>
              <a:t>Thông số hộp số 8 số tiến, 02 số lùi giúp khách hàng có lợi khi vận hành.</a:t>
            </a:r>
          </a:p>
          <a:p>
            <a:pPr lvl="1" algn="just"/>
            <a:r>
              <a:rPr lang="vi-VN" b="1" dirty="0">
                <a:solidFill>
                  <a:srgbClr val="002B85"/>
                </a:solidFill>
              </a:rPr>
              <a:t>1. Hiệu suất cao:  </a:t>
            </a:r>
            <a:r>
              <a:rPr lang="vi-VN" dirty="0"/>
              <a:t>Điều chỉnh tỷ số truyền phù hợp với tốc độ và điều kiện lái xe. Điều này giúp tiết kiệm nhiên liệu và tăng khả năng tăng tốc của xe.</a:t>
            </a:r>
          </a:p>
          <a:p>
            <a:pPr lvl="1" algn="just"/>
            <a:r>
              <a:rPr lang="vi-VN" b="1" dirty="0">
                <a:solidFill>
                  <a:srgbClr val="002B85"/>
                </a:solidFill>
              </a:rPr>
              <a:t>2. Độ mượt mà: </a:t>
            </a:r>
            <a:r>
              <a:rPr lang="vi-VN" dirty="0"/>
              <a:t>Cho phép chuyển số linh hoạt và mượt mà, giúp lái xe thao tác êm ái và không gặp phải trục trặc trong quá trình chuyển số.</a:t>
            </a:r>
          </a:p>
          <a:p>
            <a:pPr lvl="1" algn="just"/>
            <a:r>
              <a:rPr lang="vi-VN" b="1" dirty="0">
                <a:solidFill>
                  <a:srgbClr val="002B85"/>
                </a:solidFill>
              </a:rPr>
              <a:t>3. Độ chính xác cao: </a:t>
            </a:r>
            <a:r>
              <a:rPr lang="vi-VN" dirty="0"/>
              <a:t>Cho phép chọn được tỷ số truyền tốt nhất cho mọi tình huống và địa hình di chuyển của xe.</a:t>
            </a:r>
          </a:p>
          <a:p>
            <a:pPr lvl="1" algn="just"/>
            <a:r>
              <a:rPr lang="vi-VN" b="1" dirty="0">
                <a:solidFill>
                  <a:srgbClr val="002B85"/>
                </a:solidFill>
              </a:rPr>
              <a:t>4. Tăng tốc độ tối đa: </a:t>
            </a:r>
            <a:r>
              <a:rPr lang="vi-VN" dirty="0"/>
              <a:t>Cho phép xe đạt được tốc độ tối đa cao hơn so với hộp số 6 số. Điều này đặc biệt quan trọng khi lái xe trên đường bằng, cao tốc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0F3C4-8C80-4A5A-AD7A-E2586C0DED85}"/>
              </a:ext>
            </a:extLst>
          </p:cNvPr>
          <p:cNvSpPr txBox="1"/>
          <p:nvPr/>
        </p:nvSpPr>
        <p:spPr>
          <a:xfrm>
            <a:off x="3047059" y="202145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</a:t>
            </a:r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ST120</a:t>
            </a:r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245F4E-76A1-450A-B7F5-50BACFF7EF08}"/>
              </a:ext>
            </a:extLst>
          </p:cNvPr>
          <p:cNvSpPr txBox="1"/>
          <p:nvPr/>
        </p:nvSpPr>
        <p:spPr>
          <a:xfrm>
            <a:off x="7928742" y="212777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THACO </a:t>
            </a:r>
            <a:r>
              <a:rPr lang="en-GB" sz="2400" b="1"/>
              <a:t>FD 150-4WD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0D1C9B-108F-4E43-ABDB-9D9BF2EE0EEB}"/>
              </a:ext>
            </a:extLst>
          </p:cNvPr>
          <p:cNvSpPr/>
          <p:nvPr/>
        </p:nvSpPr>
        <p:spPr>
          <a:xfrm rot="10800000">
            <a:off x="0" y="4174805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807B7-AB04-45A1-6215-F464D37B1C3D}"/>
              </a:ext>
            </a:extLst>
          </p:cNvPr>
          <p:cNvSpPr txBox="1"/>
          <p:nvPr/>
        </p:nvSpPr>
        <p:spPr>
          <a:xfrm>
            <a:off x="418455" y="944494"/>
            <a:ext cx="2105804" cy="553998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3000" b="1" dirty="0"/>
              <a:t>H</a:t>
            </a:r>
            <a:r>
              <a:rPr lang="en-US" sz="3000" b="1" dirty="0" err="1"/>
              <a:t>ộp</a:t>
            </a:r>
            <a:r>
              <a:rPr lang="en-US" sz="3000" b="1" dirty="0"/>
              <a:t> </a:t>
            </a:r>
            <a:r>
              <a:rPr lang="en-US" sz="3000" b="1" dirty="0" err="1"/>
              <a:t>Số</a:t>
            </a:r>
            <a:endParaRPr lang="en-US" sz="3000" b="1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CB9E18C-C763-491A-9A96-9285452F76A8}"/>
              </a:ext>
            </a:extLst>
          </p:cNvPr>
          <p:cNvSpPr/>
          <p:nvPr/>
        </p:nvSpPr>
        <p:spPr>
          <a:xfrm rot="13500000">
            <a:off x="-173456" y="971094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00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15</a:t>
            </a:fld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38FB9-88FC-E737-BFE5-A6FA72D2AE2C}"/>
              </a:ext>
            </a:extLst>
          </p:cNvPr>
          <p:cNvSpPr txBox="1"/>
          <p:nvPr/>
        </p:nvSpPr>
        <p:spPr>
          <a:xfrm>
            <a:off x="463446" y="5803809"/>
            <a:ext cx="11265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/>
              <a:t>Nhận</a:t>
            </a:r>
            <a:r>
              <a:rPr lang="en-GB" sz="2000" b="1" dirty="0"/>
              <a:t> </a:t>
            </a:r>
            <a:r>
              <a:rPr lang="en-GB" sz="2000" b="1" dirty="0" err="1"/>
              <a:t>xét</a:t>
            </a:r>
            <a:r>
              <a:rPr lang="en-GB" sz="2000" b="1" dirty="0"/>
              <a:t>: </a:t>
            </a:r>
            <a:r>
              <a:rPr lang="en-GB" sz="2000" dirty="0"/>
              <a:t>ST12090D2 </a:t>
            </a:r>
            <a:r>
              <a:rPr lang="en-GB" sz="2000" dirty="0" err="1"/>
              <a:t>sử</a:t>
            </a:r>
            <a:r>
              <a:rPr lang="en-GB" sz="2000" dirty="0"/>
              <a:t> </a:t>
            </a:r>
            <a:r>
              <a:rPr lang="en-GB" sz="2000" dirty="0" err="1"/>
              <a:t>dụng</a:t>
            </a:r>
            <a:r>
              <a:rPr lang="en-GB" sz="2000" dirty="0"/>
              <a:t> </a:t>
            </a:r>
            <a:r>
              <a:rPr lang="en-GB" sz="2000" dirty="0" err="1"/>
              <a:t>động</a:t>
            </a:r>
            <a:r>
              <a:rPr lang="en-GB" sz="2000" dirty="0"/>
              <a:t> </a:t>
            </a:r>
            <a:r>
              <a:rPr lang="en-GB" sz="2000" dirty="0" err="1"/>
              <a:t>cơ</a:t>
            </a:r>
            <a:r>
              <a:rPr lang="en-GB" sz="2000" dirty="0"/>
              <a:t> </a:t>
            </a:r>
            <a:r>
              <a:rPr lang="en-GB" sz="2000" dirty="0" err="1"/>
              <a:t>có</a:t>
            </a:r>
            <a:r>
              <a:rPr lang="en-GB" sz="2000" dirty="0"/>
              <a:t> </a:t>
            </a:r>
            <a:r>
              <a:rPr lang="en-GB" sz="2000" dirty="0" err="1"/>
              <a:t>công</a:t>
            </a:r>
            <a:r>
              <a:rPr lang="en-GB" sz="2000" dirty="0"/>
              <a:t> </a:t>
            </a:r>
            <a:r>
              <a:rPr lang="en-GB" sz="2000" dirty="0" err="1"/>
              <a:t>suất</a:t>
            </a:r>
            <a:r>
              <a:rPr lang="en-GB" sz="2000" dirty="0"/>
              <a:t> </a:t>
            </a:r>
            <a:r>
              <a:rPr lang="en-GB" sz="2000" dirty="0" err="1"/>
              <a:t>lớn</a:t>
            </a:r>
            <a:r>
              <a:rPr lang="en-GB" sz="2000" dirty="0"/>
              <a:t> </a:t>
            </a:r>
            <a:r>
              <a:rPr lang="en-GB" sz="2000" dirty="0" err="1"/>
              <a:t>hơn</a:t>
            </a:r>
            <a:r>
              <a:rPr lang="en-GB" sz="2000" dirty="0"/>
              <a:t> </a:t>
            </a:r>
            <a:r>
              <a:rPr lang="en-GB" sz="2000" dirty="0" err="1"/>
              <a:t>tuy</a:t>
            </a:r>
            <a:r>
              <a:rPr lang="en-GB" sz="2000" dirty="0"/>
              <a:t> </a:t>
            </a:r>
            <a:r>
              <a:rPr lang="en-GB" sz="2000" dirty="0" err="1"/>
              <a:t>nhiên</a:t>
            </a:r>
            <a:r>
              <a:rPr lang="en-GB" sz="2000" dirty="0"/>
              <a:t> dung </a:t>
            </a:r>
            <a:r>
              <a:rPr lang="en-GB" sz="2000" dirty="0" err="1"/>
              <a:t>tích</a:t>
            </a:r>
            <a:r>
              <a:rPr lang="en-GB" sz="2000" dirty="0"/>
              <a:t> xi </a:t>
            </a:r>
            <a:r>
              <a:rPr lang="en-GB" sz="2000" dirty="0" err="1"/>
              <a:t>xanh</a:t>
            </a:r>
            <a:r>
              <a:rPr lang="en-GB" sz="2000" dirty="0"/>
              <a:t> </a:t>
            </a:r>
            <a:r>
              <a:rPr lang="en-GB" sz="2000" dirty="0" err="1"/>
              <a:t>bé</a:t>
            </a:r>
            <a:r>
              <a:rPr lang="en-GB" sz="2000" dirty="0"/>
              <a:t> </a:t>
            </a:r>
            <a:r>
              <a:rPr lang="en-GB" sz="2000" dirty="0" err="1"/>
              <a:t>hơn</a:t>
            </a:r>
            <a:r>
              <a:rPr lang="en-GB" sz="2000" dirty="0"/>
              <a:t> </a:t>
            </a:r>
            <a:r>
              <a:rPr lang="en-GB" sz="2000" dirty="0" err="1"/>
              <a:t>và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002B85"/>
                </a:solidFill>
              </a:rPr>
              <a:t>Euro 5</a:t>
            </a:r>
            <a:r>
              <a:rPr lang="en-GB" sz="2000" dirty="0">
                <a:solidFill>
                  <a:srgbClr val="002B85"/>
                </a:solidFill>
              </a:rPr>
              <a:t> </a:t>
            </a:r>
            <a:r>
              <a:rPr lang="en-GB" sz="2000" dirty="0" err="1"/>
              <a:t>nên</a:t>
            </a:r>
            <a:r>
              <a:rPr lang="en-GB" sz="2000" dirty="0"/>
              <a:t> </a:t>
            </a:r>
            <a:r>
              <a:rPr lang="en-GB" sz="2000" dirty="0" err="1"/>
              <a:t>tiêu</a:t>
            </a:r>
            <a:r>
              <a:rPr lang="en-GB" sz="2000" dirty="0"/>
              <a:t> </a:t>
            </a:r>
            <a:r>
              <a:rPr lang="en-GB" sz="2000" dirty="0" err="1"/>
              <a:t>thụ</a:t>
            </a:r>
            <a:r>
              <a:rPr lang="en-GB" sz="2000" dirty="0"/>
              <a:t> </a:t>
            </a:r>
            <a:r>
              <a:rPr lang="en-GB" sz="2000" dirty="0" err="1"/>
              <a:t>nhiên</a:t>
            </a:r>
            <a:r>
              <a:rPr lang="en-GB" sz="2000" dirty="0"/>
              <a:t> </a:t>
            </a:r>
            <a:r>
              <a:rPr lang="en-GB" sz="2000" dirty="0" err="1"/>
              <a:t>liệu</a:t>
            </a:r>
            <a:r>
              <a:rPr lang="en-GB" sz="2000" dirty="0"/>
              <a:t> </a:t>
            </a:r>
            <a:r>
              <a:rPr lang="en-GB" sz="2000" dirty="0" err="1"/>
              <a:t>tương</a:t>
            </a:r>
            <a:r>
              <a:rPr lang="en-GB" sz="2000" dirty="0"/>
              <a:t> </a:t>
            </a:r>
            <a:r>
              <a:rPr lang="en-GB" sz="2000" dirty="0" err="1"/>
              <a:t>đương</a:t>
            </a:r>
            <a:r>
              <a:rPr lang="en-GB" sz="2000" dirty="0"/>
              <a:t> </a:t>
            </a:r>
            <a:r>
              <a:rPr lang="en-GB" sz="2000" dirty="0" err="1"/>
              <a:t>nhau</a:t>
            </a:r>
            <a:r>
              <a:rPr lang="en-GB" sz="2000" dirty="0"/>
              <a:t>.</a:t>
            </a:r>
            <a:endParaRPr lang="en-GB" sz="2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1BC297-CF11-CEF5-2856-ED5714240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t="17127" b="21245"/>
          <a:stretch/>
        </p:blipFill>
        <p:spPr>
          <a:xfrm>
            <a:off x="4650063" y="766490"/>
            <a:ext cx="3078994" cy="2538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A99615-B5CB-B4D7-007C-750F86DDB2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2" r="12595"/>
          <a:stretch/>
        </p:blipFill>
        <p:spPr>
          <a:xfrm>
            <a:off x="8098468" y="763599"/>
            <a:ext cx="3297091" cy="254150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3B5B52C-8A6E-5AFC-CC0B-6D258AEA8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794188"/>
              </p:ext>
            </p:extLst>
          </p:nvPr>
        </p:nvGraphicFramePr>
        <p:xfrm>
          <a:off x="725147" y="3311611"/>
          <a:ext cx="10741703" cy="2375466"/>
        </p:xfrm>
        <a:graphic>
          <a:graphicData uri="http://schemas.openxmlformats.org/drawingml/2006/table">
            <a:tbl>
              <a:tblPr/>
              <a:tblGrid>
                <a:gridCol w="3751467">
                  <a:extLst>
                    <a:ext uri="{9D8B030D-6E8A-4147-A177-3AD203B41FA5}">
                      <a16:colId xmlns:a16="http://schemas.microsoft.com/office/drawing/2014/main" val="2341185312"/>
                    </a:ext>
                  </a:extLst>
                </a:gridCol>
                <a:gridCol w="1137946">
                  <a:extLst>
                    <a:ext uri="{9D8B030D-6E8A-4147-A177-3AD203B41FA5}">
                      <a16:colId xmlns:a16="http://schemas.microsoft.com/office/drawing/2014/main" val="3276220909"/>
                    </a:ext>
                  </a:extLst>
                </a:gridCol>
                <a:gridCol w="2934482">
                  <a:extLst>
                    <a:ext uri="{9D8B030D-6E8A-4147-A177-3AD203B41FA5}">
                      <a16:colId xmlns:a16="http://schemas.microsoft.com/office/drawing/2014/main" val="4246045583"/>
                    </a:ext>
                  </a:extLst>
                </a:gridCol>
                <a:gridCol w="2917808">
                  <a:extLst>
                    <a:ext uri="{9D8B030D-6E8A-4147-A177-3AD203B41FA5}">
                      <a16:colId xmlns:a16="http://schemas.microsoft.com/office/drawing/2014/main" val="848450822"/>
                    </a:ext>
                  </a:extLst>
                </a:gridCol>
              </a:tblGrid>
              <a:tr h="326581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vi-V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ĐỘNG CƠ</a:t>
                      </a:r>
                      <a:r>
                        <a:rPr lang="vi-V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vi-VN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20040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Mã hiệu động cơ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WP4.1Q165E50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YC4D150-48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706349"/>
                  </a:ext>
                </a:extLst>
              </a:tr>
              <a:tr h="7725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Kiểu loại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Diesel, 4 kỳ, 4 xi lanh thẳng hàng, làm mát bằng nước, có turbo tăng áp. Phun dầu điện tử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Diesel, 4 kỳ, 4 xilanh thẳng hàng, làm mát bằng dung dịch, turbo tăng áp, làm mát khí nạp, điều khiển điện tử.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8144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Dung tích xi lanh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</a:t>
                      </a:r>
                      <a:r>
                        <a:rPr lang="en-US" sz="14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4.088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4.214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46188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Công suất lớn nhất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Kw/(v/ph)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120/2.600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110/ 2.800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09981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Mô men xoắn lớn nhất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N.m/(v/ph)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560/1200~1800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 / 1400~1800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9233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Tiêu chuẩn khí thải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Euro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Euro IV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39230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8455D5-F333-4380-88F1-3E90574BAC1D}"/>
              </a:ext>
            </a:extLst>
          </p:cNvPr>
          <p:cNvSpPr txBox="1"/>
          <p:nvPr/>
        </p:nvSpPr>
        <p:spPr>
          <a:xfrm>
            <a:off x="4322974" y="212777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</a:t>
            </a:r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ST120</a:t>
            </a:r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D69771-C953-44C5-80E2-1EC7EDE048C3}"/>
              </a:ext>
            </a:extLst>
          </p:cNvPr>
          <p:cNvSpPr txBox="1"/>
          <p:nvPr/>
        </p:nvSpPr>
        <p:spPr>
          <a:xfrm>
            <a:off x="7928742" y="212777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THACO </a:t>
            </a:r>
            <a:r>
              <a:rPr lang="en-GB" sz="2400" b="1"/>
              <a:t>FD 150-4WD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C12BE0-DD55-4673-8F74-35DB99F178A7}"/>
              </a:ext>
            </a:extLst>
          </p:cNvPr>
          <p:cNvSpPr/>
          <p:nvPr/>
        </p:nvSpPr>
        <p:spPr>
          <a:xfrm rot="10800000">
            <a:off x="0" y="5803809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BEEE5B-8705-E3DC-2C25-13B788F1E64C}"/>
              </a:ext>
            </a:extLst>
          </p:cNvPr>
          <p:cNvSpPr txBox="1"/>
          <p:nvPr/>
        </p:nvSpPr>
        <p:spPr>
          <a:xfrm>
            <a:off x="418455" y="944494"/>
            <a:ext cx="2105804" cy="553998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Động</a:t>
            </a:r>
            <a:r>
              <a:rPr lang="en-US" sz="3000" b="1" dirty="0"/>
              <a:t> </a:t>
            </a:r>
            <a:r>
              <a:rPr lang="en-US" sz="3000" b="1" dirty="0" err="1"/>
              <a:t>cơ</a:t>
            </a:r>
            <a:endParaRPr lang="en-US" sz="3000" b="1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D565E665-68CB-51C3-037F-A39839396CBD}"/>
              </a:ext>
            </a:extLst>
          </p:cNvPr>
          <p:cNvSpPr/>
          <p:nvPr/>
        </p:nvSpPr>
        <p:spPr>
          <a:xfrm rot="13500000">
            <a:off x="-173456" y="971094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83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16</a:t>
            </a:fld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38FB9-88FC-E737-BFE5-A6FA72D2AE2C}"/>
              </a:ext>
            </a:extLst>
          </p:cNvPr>
          <p:cNvSpPr txBox="1"/>
          <p:nvPr/>
        </p:nvSpPr>
        <p:spPr>
          <a:xfrm>
            <a:off x="245303" y="6031514"/>
            <a:ext cx="11265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/>
              <a:t>Nhận</a:t>
            </a:r>
            <a:r>
              <a:rPr lang="en-GB" sz="2400" b="1" dirty="0"/>
              <a:t> </a:t>
            </a:r>
            <a:r>
              <a:rPr lang="en-GB" sz="2400" b="1" dirty="0" err="1"/>
              <a:t>xét</a:t>
            </a:r>
            <a:r>
              <a:rPr lang="en-GB" sz="2400" b="1" dirty="0"/>
              <a:t>: </a:t>
            </a:r>
            <a:r>
              <a:rPr lang="en-GB" sz="2400" dirty="0"/>
              <a:t>ST12090D2 </a:t>
            </a:r>
            <a:r>
              <a:rPr lang="en-GB" sz="2400" dirty="0" err="1"/>
              <a:t>được</a:t>
            </a:r>
            <a:r>
              <a:rPr lang="en-GB" sz="2400" dirty="0"/>
              <a:t> </a:t>
            </a:r>
            <a:r>
              <a:rPr lang="en-GB" sz="2400" dirty="0" err="1"/>
              <a:t>trang</a:t>
            </a:r>
            <a:r>
              <a:rPr lang="en-GB" sz="2400" dirty="0"/>
              <a:t> </a:t>
            </a:r>
            <a:r>
              <a:rPr lang="en-GB" sz="2400" dirty="0" err="1"/>
              <a:t>bị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cầu</a:t>
            </a:r>
            <a:r>
              <a:rPr lang="en-GB" sz="2400" b="1" dirty="0">
                <a:solidFill>
                  <a:srgbClr val="002B85"/>
                </a:solidFill>
              </a:rPr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trước</a:t>
            </a:r>
            <a:r>
              <a:rPr lang="en-GB" sz="2400" b="1" dirty="0">
                <a:solidFill>
                  <a:srgbClr val="002B85"/>
                </a:solidFill>
              </a:rPr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và</a:t>
            </a:r>
            <a:r>
              <a:rPr lang="en-GB" sz="2400" b="1" dirty="0">
                <a:solidFill>
                  <a:srgbClr val="002B85"/>
                </a:solidFill>
              </a:rPr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cầu</a:t>
            </a:r>
            <a:r>
              <a:rPr lang="en-GB" sz="2400" b="1" dirty="0">
                <a:solidFill>
                  <a:srgbClr val="002B85"/>
                </a:solidFill>
              </a:rPr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sau</a:t>
            </a:r>
            <a:r>
              <a:rPr lang="en-GB" sz="2400" b="1" dirty="0">
                <a:solidFill>
                  <a:srgbClr val="002B85"/>
                </a:solidFill>
              </a:rPr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đều</a:t>
            </a:r>
            <a:r>
              <a:rPr lang="en-GB" sz="2400" b="1" dirty="0">
                <a:solidFill>
                  <a:srgbClr val="002B85"/>
                </a:solidFill>
              </a:rPr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lớn</a:t>
            </a:r>
            <a:r>
              <a:rPr lang="en-GB" sz="2400" b="1" dirty="0">
                <a:solidFill>
                  <a:srgbClr val="002B85"/>
                </a:solidFill>
              </a:rPr>
              <a:t> </a:t>
            </a:r>
            <a:r>
              <a:rPr lang="en-GB" sz="2400" b="1" err="1">
                <a:solidFill>
                  <a:srgbClr val="002B85"/>
                </a:solidFill>
              </a:rPr>
              <a:t>hơn</a:t>
            </a:r>
            <a:r>
              <a:rPr lang="en-GB" sz="2400"/>
              <a:t>.</a:t>
            </a:r>
            <a:endParaRPr lang="en-GB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3447A5-1B4F-26AC-4A83-B388A06A4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t="20540" r="14698" b="18558"/>
          <a:stretch/>
        </p:blipFill>
        <p:spPr>
          <a:xfrm>
            <a:off x="2858855" y="1326132"/>
            <a:ext cx="3784309" cy="260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E602E6-C628-4D70-7FAB-DB2E01B65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r="11756"/>
          <a:stretch/>
        </p:blipFill>
        <p:spPr>
          <a:xfrm>
            <a:off x="7716308" y="1326133"/>
            <a:ext cx="3689049" cy="260667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F90D55-8D32-38CB-3249-F5D999A99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929758"/>
              </p:ext>
            </p:extLst>
          </p:nvPr>
        </p:nvGraphicFramePr>
        <p:xfrm>
          <a:off x="883246" y="4180386"/>
          <a:ext cx="11023164" cy="1246402"/>
        </p:xfrm>
        <a:graphic>
          <a:graphicData uri="http://schemas.openxmlformats.org/drawingml/2006/table">
            <a:tbl>
              <a:tblPr/>
              <a:tblGrid>
                <a:gridCol w="3849766">
                  <a:extLst>
                    <a:ext uri="{9D8B030D-6E8A-4147-A177-3AD203B41FA5}">
                      <a16:colId xmlns:a16="http://schemas.microsoft.com/office/drawing/2014/main" val="1955840952"/>
                    </a:ext>
                  </a:extLst>
                </a:gridCol>
                <a:gridCol w="1167762">
                  <a:extLst>
                    <a:ext uri="{9D8B030D-6E8A-4147-A177-3AD203B41FA5}">
                      <a16:colId xmlns:a16="http://schemas.microsoft.com/office/drawing/2014/main" val="1516063150"/>
                    </a:ext>
                  </a:extLst>
                </a:gridCol>
                <a:gridCol w="3011373">
                  <a:extLst>
                    <a:ext uri="{9D8B030D-6E8A-4147-A177-3AD203B41FA5}">
                      <a16:colId xmlns:a16="http://schemas.microsoft.com/office/drawing/2014/main" val="2055518744"/>
                    </a:ext>
                  </a:extLst>
                </a:gridCol>
                <a:gridCol w="2994263">
                  <a:extLst>
                    <a:ext uri="{9D8B030D-6E8A-4147-A177-3AD203B41FA5}">
                      <a16:colId xmlns:a16="http://schemas.microsoft.com/office/drawing/2014/main" val="4088541821"/>
                    </a:ext>
                  </a:extLst>
                </a:gridCol>
              </a:tblGrid>
              <a:tr h="303433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CẦU XE</a:t>
                      </a:r>
                    </a:p>
                  </a:txBody>
                  <a:tcPr marL="100584" marR="100584" marT="56018" marB="5601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957699"/>
                  </a:ext>
                </a:extLst>
              </a:tr>
              <a:tr h="291762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Khả năng chịu tải Cầu trước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Tấn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6.5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813027"/>
                  </a:ext>
                </a:extLst>
              </a:tr>
              <a:tr h="2917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Khả năng chịu tải Cầu sau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Tấn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498688"/>
                  </a:ext>
                </a:extLst>
              </a:tr>
              <a:tr h="2917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Tỷ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truyền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Cầu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sau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6,73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6.972</a:t>
                      </a:r>
                    </a:p>
                  </a:txBody>
                  <a:tcPr marL="12837" marR="12837" marT="11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5604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6987D91-C7C8-485B-814F-537B6A654EDA}"/>
              </a:ext>
            </a:extLst>
          </p:cNvPr>
          <p:cNvSpPr txBox="1"/>
          <p:nvPr/>
        </p:nvSpPr>
        <p:spPr>
          <a:xfrm>
            <a:off x="2783415" y="616885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</a:t>
            </a:r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ST120</a:t>
            </a:r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1EBC5-263D-4DBD-A85E-17AEEF323212}"/>
              </a:ext>
            </a:extLst>
          </p:cNvPr>
          <p:cNvSpPr txBox="1"/>
          <p:nvPr/>
        </p:nvSpPr>
        <p:spPr>
          <a:xfrm>
            <a:off x="7665098" y="627517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THACO </a:t>
            </a:r>
            <a:r>
              <a:rPr lang="en-GB" sz="2400" b="1"/>
              <a:t>FD 150-4WD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9A42EA-F317-471E-BDDA-7F4196BB38B9}"/>
              </a:ext>
            </a:extLst>
          </p:cNvPr>
          <p:cNvSpPr/>
          <p:nvPr/>
        </p:nvSpPr>
        <p:spPr>
          <a:xfrm rot="10800000">
            <a:off x="1" y="5970510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B3D3D-6616-B878-3F32-26CECDF5C978}"/>
              </a:ext>
            </a:extLst>
          </p:cNvPr>
          <p:cNvSpPr txBox="1"/>
          <p:nvPr/>
        </p:nvSpPr>
        <p:spPr>
          <a:xfrm>
            <a:off x="418455" y="944494"/>
            <a:ext cx="2105804" cy="553998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3000" b="1" dirty="0"/>
              <a:t>C</a:t>
            </a:r>
            <a:r>
              <a:rPr lang="en-US" sz="3000" b="1" dirty="0" err="1"/>
              <a:t>ầu</a:t>
            </a:r>
            <a:r>
              <a:rPr lang="en-US" sz="3000" b="1" dirty="0"/>
              <a:t> </a:t>
            </a:r>
            <a:r>
              <a:rPr lang="en-US" sz="3000" b="1" dirty="0" err="1"/>
              <a:t>xe</a:t>
            </a:r>
            <a:endParaRPr lang="en-US" sz="3000" b="1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B5D6AEC8-63DE-42AE-8D36-886DC9DDD6D3}"/>
              </a:ext>
            </a:extLst>
          </p:cNvPr>
          <p:cNvSpPr/>
          <p:nvPr/>
        </p:nvSpPr>
        <p:spPr>
          <a:xfrm rot="13500000">
            <a:off x="-173456" y="971094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23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17</a:t>
            </a:fld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0DB90-6757-D70D-D774-6804FC137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12" y="640796"/>
            <a:ext cx="3455645" cy="1900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13348D-33D8-3598-0159-90199FF7D6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8264" r="10278" b="28518"/>
          <a:stretch/>
        </p:blipFill>
        <p:spPr>
          <a:xfrm>
            <a:off x="4506659" y="640796"/>
            <a:ext cx="3392315" cy="192049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930747B-345F-C586-10A2-A0F411FE6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382987"/>
              </p:ext>
            </p:extLst>
          </p:nvPr>
        </p:nvGraphicFramePr>
        <p:xfrm>
          <a:off x="570749" y="2590797"/>
          <a:ext cx="11131721" cy="4119496"/>
        </p:xfrm>
        <a:graphic>
          <a:graphicData uri="http://schemas.openxmlformats.org/drawingml/2006/table">
            <a:tbl>
              <a:tblPr/>
              <a:tblGrid>
                <a:gridCol w="3079787">
                  <a:extLst>
                    <a:ext uri="{9D8B030D-6E8A-4147-A177-3AD203B41FA5}">
                      <a16:colId xmlns:a16="http://schemas.microsoft.com/office/drawing/2014/main" val="421068052"/>
                    </a:ext>
                  </a:extLst>
                </a:gridCol>
                <a:gridCol w="934203">
                  <a:extLst>
                    <a:ext uri="{9D8B030D-6E8A-4147-A177-3AD203B41FA5}">
                      <a16:colId xmlns:a16="http://schemas.microsoft.com/office/drawing/2014/main" val="141246923"/>
                    </a:ext>
                  </a:extLst>
                </a:gridCol>
                <a:gridCol w="3394610">
                  <a:extLst>
                    <a:ext uri="{9D8B030D-6E8A-4147-A177-3AD203B41FA5}">
                      <a16:colId xmlns:a16="http://schemas.microsoft.com/office/drawing/2014/main" val="961644017"/>
                    </a:ext>
                  </a:extLst>
                </a:gridCol>
                <a:gridCol w="3723121">
                  <a:extLst>
                    <a:ext uri="{9D8B030D-6E8A-4147-A177-3AD203B41FA5}">
                      <a16:colId xmlns:a16="http://schemas.microsoft.com/office/drawing/2014/main" val="985955125"/>
                    </a:ext>
                  </a:extLst>
                </a:gridCol>
              </a:tblGrid>
              <a:tr h="277341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HỆ THỐNG TREO</a:t>
                      </a:r>
                    </a:p>
                  </a:txBody>
                  <a:tcPr marL="86719" marR="86719" marT="43360" marB="433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27943"/>
                  </a:ext>
                </a:extLst>
              </a:tr>
              <a:tr h="405289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-Treo trước: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kiểu phụ thuộc, nhíp lá, giảm chấn thủy lực.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Phụ thuộc, nhíp lá, giảm chấn thủy lực.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77363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200" b="0" i="1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Số lượng lá nhíp: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lá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977530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Bản rộng lá nhíp: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029657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Độ dày lá nhíp: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11-13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625376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1" u="sng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Khoảng cách hai mõ nhíp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1.37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1.4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957647"/>
                  </a:ext>
                </a:extLst>
              </a:tr>
              <a:tr h="4124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Treo sau: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phụ thuộc, nhíp lá, giảm chấn thủy lực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Phụ thuộc, nhíp lá bán elip đặt dọc,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Giảm chấn thủy lực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286903"/>
                  </a:ext>
                </a:extLst>
              </a:tr>
              <a:tr h="2233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1" u="sng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Nhíp chính: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201505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200" b="0" i="1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Số lượng lá nhíp: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lá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195533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Bản rộng lá nhíp: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508103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Độ dày lá nhíp: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15-16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446901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1" u="sng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Khoảng cách hai mõ nhíp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1.37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1.47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86007"/>
                  </a:ext>
                </a:extLst>
              </a:tr>
              <a:tr h="22339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1" u="sng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Nhíp phụ: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8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109674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200" b="0" i="1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Số lượng lá nhíp: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lá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418147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Bản rộng lá nhíp: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808526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1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Độ dày lá nhíp: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11-13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111480"/>
                  </a:ext>
                </a:extLst>
              </a:tr>
              <a:tr h="2148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1" u="sng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 Khoảng cách hai mõ nhíp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890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1.14</a:t>
                      </a:r>
                    </a:p>
                  </a:txBody>
                  <a:tcPr marL="8393" marR="8393" marT="83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9348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2A719C2-29A1-F621-57DE-B427B52E56CF}"/>
              </a:ext>
            </a:extLst>
          </p:cNvPr>
          <p:cNvSpPr txBox="1"/>
          <p:nvPr/>
        </p:nvSpPr>
        <p:spPr>
          <a:xfrm>
            <a:off x="4319353" y="147705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</a:t>
            </a:r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ST120</a:t>
            </a:r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67A0A-A9E0-6BFE-5897-CEDFFE953E16}"/>
              </a:ext>
            </a:extLst>
          </p:cNvPr>
          <p:cNvSpPr txBox="1"/>
          <p:nvPr/>
        </p:nvSpPr>
        <p:spPr>
          <a:xfrm>
            <a:off x="7962211" y="98309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THACO </a:t>
            </a:r>
            <a:r>
              <a:rPr lang="en-GB" sz="2400" b="1"/>
              <a:t>FD 150-4WD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0F8D8-5E60-EE87-0972-C0183A9D6508}"/>
              </a:ext>
            </a:extLst>
          </p:cNvPr>
          <p:cNvSpPr txBox="1"/>
          <p:nvPr/>
        </p:nvSpPr>
        <p:spPr>
          <a:xfrm>
            <a:off x="418455" y="944494"/>
            <a:ext cx="2105804" cy="553998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Nhíp</a:t>
            </a:r>
            <a:endParaRPr lang="en-US" sz="3000" b="1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47789DE-EF9C-770A-CEFC-11D871F719CB}"/>
              </a:ext>
            </a:extLst>
          </p:cNvPr>
          <p:cNvSpPr/>
          <p:nvPr/>
        </p:nvSpPr>
        <p:spPr>
          <a:xfrm rot="13500000">
            <a:off x="-173456" y="971094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75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18</a:t>
            </a:fld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4E3704-7E5F-6DF7-29C2-5CB9C4EA74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7413"/>
          <a:stretch/>
        </p:blipFill>
        <p:spPr>
          <a:xfrm>
            <a:off x="6326659" y="1422178"/>
            <a:ext cx="5531986" cy="37132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CFC2B2-A5D6-5A19-74BD-9A7D6949A9C1}"/>
              </a:ext>
            </a:extLst>
          </p:cNvPr>
          <p:cNvSpPr txBox="1"/>
          <p:nvPr/>
        </p:nvSpPr>
        <p:spPr>
          <a:xfrm>
            <a:off x="234094" y="5970510"/>
            <a:ext cx="11265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/>
              <a:t>Nhận</a:t>
            </a:r>
            <a:r>
              <a:rPr lang="en-GB" sz="2400" b="1" dirty="0"/>
              <a:t> </a:t>
            </a:r>
            <a:r>
              <a:rPr lang="en-GB" sz="2400" b="1" dirty="0" err="1"/>
              <a:t>xét</a:t>
            </a:r>
            <a:r>
              <a:rPr lang="en-GB" sz="2400" b="1" dirty="0"/>
              <a:t>: </a:t>
            </a:r>
            <a:r>
              <a:rPr lang="en-GB" sz="2400" dirty="0"/>
              <a:t>ST12090D2 </a:t>
            </a:r>
            <a:r>
              <a:rPr lang="en-GB" sz="2400" dirty="0" err="1"/>
              <a:t>được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trang</a:t>
            </a:r>
            <a:r>
              <a:rPr lang="en-GB" sz="2400" b="1" dirty="0">
                <a:solidFill>
                  <a:srgbClr val="002B85"/>
                </a:solidFill>
              </a:rPr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bị</a:t>
            </a:r>
            <a:r>
              <a:rPr lang="en-GB" sz="2400" b="1" dirty="0">
                <a:solidFill>
                  <a:srgbClr val="002B85"/>
                </a:solidFill>
              </a:rPr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ghế</a:t>
            </a:r>
            <a:r>
              <a:rPr lang="en-GB" sz="2400" b="1" dirty="0">
                <a:solidFill>
                  <a:srgbClr val="002B85"/>
                </a:solidFill>
              </a:rPr>
              <a:t> </a:t>
            </a:r>
            <a:r>
              <a:rPr lang="en-GB" sz="2400" b="1" dirty="0" err="1">
                <a:solidFill>
                  <a:srgbClr val="002B85"/>
                </a:solidFill>
              </a:rPr>
              <a:t>hơi</a:t>
            </a:r>
            <a:r>
              <a:rPr lang="en-GB" sz="2400" dirty="0"/>
              <a:t> </a:t>
            </a:r>
            <a:r>
              <a:rPr lang="en-GB" sz="2400" dirty="0" err="1"/>
              <a:t>êm</a:t>
            </a:r>
            <a:r>
              <a:rPr lang="en-GB" sz="2400" dirty="0"/>
              <a:t> </a:t>
            </a:r>
            <a:r>
              <a:rPr lang="en-GB" sz="2400" dirty="0" err="1"/>
              <a:t>ái</a:t>
            </a:r>
            <a:r>
              <a:rPr lang="en-GB" sz="2400" dirty="0"/>
              <a:t> </a:t>
            </a:r>
            <a:r>
              <a:rPr lang="en-GB" sz="2400" dirty="0" err="1"/>
              <a:t>hơn</a:t>
            </a:r>
            <a:r>
              <a:rPr lang="en-GB" sz="2400" dirty="0"/>
              <a:t>.</a:t>
            </a:r>
            <a:endParaRPr lang="en-GB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E7EF5-FFF5-46E8-B237-DA2500D6F028}"/>
              </a:ext>
            </a:extLst>
          </p:cNvPr>
          <p:cNvSpPr txBox="1"/>
          <p:nvPr/>
        </p:nvSpPr>
        <p:spPr>
          <a:xfrm>
            <a:off x="916404" y="705288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</a:t>
            </a:r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ST120</a:t>
            </a:r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260A0-2770-43A1-9B31-419728C3000D}"/>
              </a:ext>
            </a:extLst>
          </p:cNvPr>
          <p:cNvSpPr txBox="1"/>
          <p:nvPr/>
        </p:nvSpPr>
        <p:spPr>
          <a:xfrm>
            <a:off x="7535338" y="821060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THACO </a:t>
            </a:r>
            <a:r>
              <a:rPr lang="en-GB" sz="2400" b="1"/>
              <a:t>FD 150-4WD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102B92-7AE3-45ED-8E5F-1C943D5BCBE9}"/>
              </a:ext>
            </a:extLst>
          </p:cNvPr>
          <p:cNvSpPr/>
          <p:nvPr/>
        </p:nvSpPr>
        <p:spPr>
          <a:xfrm rot="10800000">
            <a:off x="1" y="5848501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874EF-9700-945C-251F-CFA1DE3D8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7" b="5585"/>
          <a:stretch/>
        </p:blipFill>
        <p:spPr>
          <a:xfrm>
            <a:off x="333355" y="1422178"/>
            <a:ext cx="4844126" cy="37007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364772-D492-4F17-B6F6-5EB2739D24DE}"/>
              </a:ext>
            </a:extLst>
          </p:cNvPr>
          <p:cNvSpPr/>
          <p:nvPr/>
        </p:nvSpPr>
        <p:spPr>
          <a:xfrm>
            <a:off x="1690794" y="3209823"/>
            <a:ext cx="2154388" cy="146431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0428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19</a:t>
            </a:fld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7AF62-0187-4216-F64C-57C6C692E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t="56215" b="11352"/>
          <a:stretch/>
        </p:blipFill>
        <p:spPr>
          <a:xfrm>
            <a:off x="2195966" y="1491294"/>
            <a:ext cx="4258776" cy="2278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D9E3B-F911-45C6-4712-570498CDA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3" t="27737" r="2433" b="25213"/>
          <a:stretch/>
        </p:blipFill>
        <p:spPr>
          <a:xfrm>
            <a:off x="7169889" y="1491294"/>
            <a:ext cx="3925330" cy="2278379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5241D4F4-F1B3-E2BE-E394-626E59D78155}"/>
              </a:ext>
            </a:extLst>
          </p:cNvPr>
          <p:cNvSpPr txBox="1"/>
          <p:nvPr/>
        </p:nvSpPr>
        <p:spPr>
          <a:xfrm>
            <a:off x="2030689" y="4191527"/>
            <a:ext cx="4589329" cy="1200329"/>
          </a:xfrm>
          <a:prstGeom prst="rect">
            <a:avLst/>
          </a:prstGeom>
          <a:noFill/>
          <a:ln w="9528">
            <a:noFill/>
            <a:prstDash val="solid"/>
            <a:miter/>
          </a:ln>
          <a:effectLst>
            <a:outerShdw dist="27944" dir="5400000" algn="tl">
              <a:srgbClr val="000000">
                <a:alpha val="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 dirty="0">
                <a:solidFill>
                  <a:srgbClr val="002B85"/>
                </a:solidFill>
                <a:uFillTx/>
                <a:latin typeface="+mj-lt"/>
                <a:cs typeface="Times New Roman" pitchFamily="18"/>
              </a:rPr>
              <a:t>Chassis</a:t>
            </a:r>
            <a:r>
              <a:rPr lang="en-US" sz="2400" b="0" i="0" u="none" strike="noStrike" kern="0" cap="none" spc="0" baseline="0" dirty="0">
                <a:solidFill>
                  <a:srgbClr val="002B85"/>
                </a:solidFill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được</a:t>
            </a:r>
            <a:r>
              <a:rPr lang="en-US" sz="2400" b="0" i="0" u="none" strike="noStrike" kern="0" cap="none" spc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dirty="0" err="1">
                <a:uFillTx/>
                <a:latin typeface="+mj-lt"/>
                <a:cs typeface="Times New Roman" pitchFamily="18"/>
              </a:rPr>
              <a:t>lồng</a:t>
            </a:r>
            <a:r>
              <a:rPr lang="en-US" sz="2400" b="0" i="0" u="none" strike="noStrike" kern="0" cap="none" spc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dirty="0" err="1">
                <a:uFillTx/>
                <a:latin typeface="+mj-lt"/>
                <a:cs typeface="Times New Roman" pitchFamily="18"/>
              </a:rPr>
              <a:t>suốt</a:t>
            </a:r>
            <a:r>
              <a:rPr lang="en-US" sz="2400" b="0" i="0" u="none" strike="noStrike" kern="0" cap="none" spc="0" dirty="0">
                <a:uFillTx/>
                <a:latin typeface="+mj-lt"/>
                <a:cs typeface="Times New Roman" pitchFamily="18"/>
              </a:rPr>
              <a:t> 2 </a:t>
            </a:r>
            <a:r>
              <a:rPr lang="en-US" sz="2400" b="0" i="0" u="none" strike="noStrike" kern="0" cap="none" spc="0" dirty="0" err="1">
                <a:uFillTx/>
                <a:latin typeface="+mj-lt"/>
                <a:cs typeface="Times New Roman" pitchFamily="18"/>
              </a:rPr>
              <a:t>lớp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với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dầm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dọc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có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độ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dày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>
                <a:solidFill>
                  <a:srgbClr val="002B85"/>
                </a:solidFill>
                <a:highlight>
                  <a:srgbClr val="FFFF00"/>
                </a:highlight>
                <a:uFillTx/>
                <a:latin typeface="+mj-lt"/>
                <a:cs typeface="Times New Roman" pitchFamily="18"/>
              </a:rPr>
              <a:t>255x70x(</a:t>
            </a:r>
            <a:r>
              <a:rPr lang="en-US" sz="2400" b="1" i="0" u="none" strike="noStrike" kern="0" cap="none" spc="0" baseline="0" dirty="0">
                <a:solidFill>
                  <a:srgbClr val="002B85"/>
                </a:solidFill>
                <a:highlight>
                  <a:srgbClr val="FFFF00"/>
                </a:highlight>
                <a:uFillTx/>
                <a:latin typeface="+mj-lt"/>
                <a:cs typeface="Times New Roman" pitchFamily="18"/>
              </a:rPr>
              <a:t>8+5)</a:t>
            </a:r>
            <a:r>
              <a:rPr lang="en-US" sz="2400" b="0" i="0" u="none" strike="noStrike" kern="0" cap="none" spc="0" baseline="0" dirty="0">
                <a:solidFill>
                  <a:srgbClr val="002B85"/>
                </a:solidFill>
                <a:highlight>
                  <a:srgbClr val="FFFF00"/>
                </a:highlight>
                <a:uFillTx/>
                <a:latin typeface="+mj-lt"/>
                <a:cs typeface="Times New Roman" pitchFamily="18"/>
              </a:rPr>
              <a:t> mm.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EADB34AA-9B4B-987E-CFC8-6D7B1293E104}"/>
              </a:ext>
            </a:extLst>
          </p:cNvPr>
          <p:cNvSpPr txBox="1"/>
          <p:nvPr/>
        </p:nvSpPr>
        <p:spPr>
          <a:xfrm>
            <a:off x="7262237" y="4109484"/>
            <a:ext cx="4589329" cy="1200329"/>
          </a:xfrm>
          <a:prstGeom prst="rect">
            <a:avLst/>
          </a:prstGeom>
          <a:noFill/>
          <a:ln w="9528">
            <a:noFill/>
            <a:prstDash val="solid"/>
            <a:miter/>
          </a:ln>
          <a:effectLst>
            <a:outerShdw dist="27944" dir="5400000" algn="tl">
              <a:srgbClr val="000000">
                <a:alpha val="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 dirty="0">
                <a:solidFill>
                  <a:srgbClr val="002B85"/>
                </a:solidFill>
                <a:uFillTx/>
                <a:latin typeface="+mj-lt"/>
                <a:cs typeface="Times New Roman" pitchFamily="18"/>
              </a:rPr>
              <a:t>Chassis</a:t>
            </a:r>
            <a:r>
              <a:rPr lang="en-US" sz="2400" b="0" i="0" u="none" strike="noStrike" kern="0" cap="none" spc="0" baseline="0" dirty="0">
                <a:solidFill>
                  <a:srgbClr val="002B85"/>
                </a:solidFill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được</a:t>
            </a:r>
            <a:r>
              <a:rPr lang="en-US" sz="2400" b="0" i="0" u="none" strike="noStrike" kern="0" cap="none" spc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dirty="0" err="1">
                <a:uFillTx/>
                <a:latin typeface="+mj-lt"/>
                <a:cs typeface="Times New Roman" pitchFamily="18"/>
              </a:rPr>
              <a:t>lồng</a:t>
            </a:r>
            <a:r>
              <a:rPr lang="en-US" sz="2400" b="0" i="0" u="none" strike="noStrike" kern="0" cap="none" spc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dirty="0" err="1">
                <a:uFillTx/>
                <a:latin typeface="+mj-lt"/>
                <a:cs typeface="Times New Roman" pitchFamily="18"/>
              </a:rPr>
              <a:t>suốt</a:t>
            </a:r>
            <a:r>
              <a:rPr lang="en-US" sz="2400" b="0" i="0" u="none" strike="noStrike" kern="0" cap="none" spc="0" dirty="0">
                <a:uFillTx/>
                <a:latin typeface="+mj-lt"/>
                <a:cs typeface="Times New Roman" pitchFamily="18"/>
              </a:rPr>
              <a:t> 2 </a:t>
            </a:r>
            <a:r>
              <a:rPr lang="en-US" sz="2400" b="0" i="0" u="none" strike="noStrike" kern="0" cap="none" spc="0" dirty="0" err="1">
                <a:uFillTx/>
                <a:latin typeface="+mj-lt"/>
                <a:cs typeface="Times New Roman" pitchFamily="18"/>
              </a:rPr>
              <a:t>lớp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với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dầm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dọc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có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độ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 err="1">
                <a:uFillTx/>
                <a:latin typeface="+mj-lt"/>
                <a:cs typeface="Times New Roman" pitchFamily="18"/>
              </a:rPr>
              <a:t>dày</a:t>
            </a:r>
            <a:r>
              <a:rPr lang="en-US" sz="2400" b="0" i="0" u="none" strike="noStrike" kern="0" cap="none" spc="0" baseline="0" dirty="0">
                <a:uFillTx/>
                <a:latin typeface="+mj-lt"/>
                <a:cs typeface="Times New Roman" pitchFamily="18"/>
              </a:rPr>
              <a:t> </a:t>
            </a:r>
            <a:r>
              <a:rPr lang="en-US" sz="2400" b="0" i="0" u="none" strike="noStrike" kern="0" cap="none" spc="0" baseline="0" dirty="0">
                <a:solidFill>
                  <a:srgbClr val="002B85"/>
                </a:solidFill>
                <a:highlight>
                  <a:srgbClr val="FFFF00"/>
                </a:highlight>
                <a:uFillTx/>
                <a:latin typeface="+mj-lt"/>
                <a:cs typeface="Times New Roman" pitchFamily="18"/>
              </a:rPr>
              <a:t>250x65x(</a:t>
            </a:r>
            <a:r>
              <a:rPr lang="en-US" sz="2400" b="1" i="0" u="none" strike="noStrike" kern="0" cap="none" spc="0" baseline="0" dirty="0">
                <a:solidFill>
                  <a:srgbClr val="002B85"/>
                </a:solidFill>
                <a:highlight>
                  <a:srgbClr val="FFFF00"/>
                </a:highlight>
                <a:uFillTx/>
                <a:latin typeface="+mj-lt"/>
                <a:cs typeface="Times New Roman" pitchFamily="18"/>
              </a:rPr>
              <a:t>8+4)</a:t>
            </a:r>
            <a:r>
              <a:rPr lang="en-US" sz="2400" b="0" i="0" u="none" strike="noStrike" kern="0" cap="none" spc="0" baseline="0" dirty="0">
                <a:solidFill>
                  <a:srgbClr val="002B85"/>
                </a:solidFill>
                <a:highlight>
                  <a:srgbClr val="FFFF00"/>
                </a:highlight>
                <a:uFillTx/>
                <a:latin typeface="+mj-lt"/>
                <a:cs typeface="Times New Roman" pitchFamily="18"/>
              </a:rPr>
              <a:t> mm.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D10B3-865D-46FC-AE65-B2C92E17FB80}"/>
              </a:ext>
            </a:extLst>
          </p:cNvPr>
          <p:cNvSpPr txBox="1"/>
          <p:nvPr/>
        </p:nvSpPr>
        <p:spPr>
          <a:xfrm>
            <a:off x="2355741" y="868001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</a:t>
            </a:r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ST120</a:t>
            </a:r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7FB2B-1312-41C8-B0DA-6CD678B0488B}"/>
              </a:ext>
            </a:extLst>
          </p:cNvPr>
          <p:cNvSpPr txBox="1"/>
          <p:nvPr/>
        </p:nvSpPr>
        <p:spPr>
          <a:xfrm>
            <a:off x="7237424" y="878633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THACO </a:t>
            </a:r>
            <a:r>
              <a:rPr lang="en-GB" sz="2400" b="1"/>
              <a:t>FD 150-4WD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88BA7-7224-3458-6CDB-FD0AE2DB3BE7}"/>
              </a:ext>
            </a:extLst>
          </p:cNvPr>
          <p:cNvSpPr txBox="1"/>
          <p:nvPr/>
        </p:nvSpPr>
        <p:spPr>
          <a:xfrm>
            <a:off x="274778" y="5773899"/>
            <a:ext cx="112651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/>
              <a:t>Nhận</a:t>
            </a:r>
            <a:r>
              <a:rPr lang="en-GB" sz="2400" b="1" dirty="0"/>
              <a:t> </a:t>
            </a:r>
            <a:r>
              <a:rPr lang="en-GB" sz="2400" b="1" dirty="0" err="1"/>
              <a:t>xét</a:t>
            </a:r>
            <a:r>
              <a:rPr lang="en-GB" sz="2400" b="1" dirty="0"/>
              <a:t>: </a:t>
            </a:r>
            <a:r>
              <a:rPr lang="en-GB" sz="2400" u="none" strike="noStrike" kern="0" cap="none" spc="0" baseline="0" dirty="0">
                <a:uFillTx/>
                <a:latin typeface="+mj-lt"/>
              </a:rPr>
              <a:t>ST12090D2 </a:t>
            </a:r>
            <a:r>
              <a:rPr lang="en-GB" sz="2400" u="none" strike="noStrike" kern="0" cap="none" spc="0" baseline="0" dirty="0" err="1">
                <a:uFillTx/>
                <a:latin typeface="+mj-lt"/>
              </a:rPr>
              <a:t>sử</a:t>
            </a:r>
            <a:r>
              <a:rPr lang="en-GB" sz="2400" u="none" strike="noStrike" kern="0" cap="none" spc="0" baseline="0" dirty="0">
                <a:uFillTx/>
                <a:latin typeface="+mj-lt"/>
              </a:rPr>
              <a:t> </a:t>
            </a:r>
            <a:r>
              <a:rPr lang="en-GB" sz="2400" u="none" strike="noStrike" kern="0" cap="none" spc="0" baseline="0" dirty="0" err="1">
                <a:uFillTx/>
                <a:latin typeface="+mj-lt"/>
              </a:rPr>
              <a:t>dụng</a:t>
            </a:r>
            <a:r>
              <a:rPr lang="en-GB" sz="2400" u="none" strike="noStrike" kern="0" cap="none" spc="0" baseline="0" dirty="0">
                <a:uFillTx/>
                <a:latin typeface="+mj-lt"/>
              </a:rPr>
              <a:t> </a:t>
            </a:r>
            <a:r>
              <a:rPr lang="en-GB" sz="2400" u="none" strike="noStrike" kern="0" cap="none" spc="0" baseline="0" dirty="0" err="1">
                <a:uFillTx/>
                <a:latin typeface="+mj-lt"/>
              </a:rPr>
              <a:t>vật</a:t>
            </a:r>
            <a:r>
              <a:rPr lang="en-GB" sz="2400" u="none" strike="noStrike" kern="0" cap="none" spc="0" baseline="0" dirty="0">
                <a:uFillTx/>
                <a:latin typeface="+mj-lt"/>
              </a:rPr>
              <a:t> </a:t>
            </a:r>
            <a:r>
              <a:rPr lang="en-GB" sz="2400" u="none" strike="noStrike" kern="0" cap="none" spc="0" baseline="0" dirty="0" err="1">
                <a:uFillTx/>
                <a:latin typeface="+mj-lt"/>
              </a:rPr>
              <a:t>liệu</a:t>
            </a:r>
            <a:r>
              <a:rPr lang="en-GB" sz="2400" u="none" strike="noStrike" kern="0" cap="none" spc="0" baseline="0" dirty="0">
                <a:uFillTx/>
                <a:latin typeface="+mj-lt"/>
              </a:rPr>
              <a:t> </a:t>
            </a:r>
            <a:r>
              <a:rPr lang="en-GB" sz="2400" u="none" strike="noStrike" kern="0" cap="none" spc="0" baseline="0" dirty="0" err="1">
                <a:uFillTx/>
                <a:latin typeface="+mj-lt"/>
              </a:rPr>
              <a:t>dầy</a:t>
            </a:r>
            <a:r>
              <a:rPr lang="en-GB" sz="2400" u="none" strike="noStrike" kern="0" cap="none" spc="0" baseline="0" dirty="0">
                <a:uFillTx/>
                <a:latin typeface="+mj-lt"/>
              </a:rPr>
              <a:t> </a:t>
            </a:r>
            <a:r>
              <a:rPr lang="en-GB" sz="2400" u="none" strike="noStrike" kern="0" cap="none" spc="0" baseline="0" dirty="0" err="1">
                <a:uFillTx/>
                <a:latin typeface="+mj-lt"/>
              </a:rPr>
              <a:t>hơn</a:t>
            </a:r>
            <a:r>
              <a:rPr lang="en-GB" sz="2400" u="none" strike="noStrike" kern="0" cap="none" spc="0" baseline="0" dirty="0">
                <a:uFillTx/>
                <a:latin typeface="+mj-lt"/>
              </a:rPr>
              <a:t> </a:t>
            </a:r>
            <a:r>
              <a:rPr lang="en-GB" sz="2400" u="none" strike="noStrike" kern="0" cap="none" spc="0" baseline="0" dirty="0" err="1">
                <a:uFillTx/>
                <a:latin typeface="+mj-lt"/>
              </a:rPr>
              <a:t>nên</a:t>
            </a:r>
            <a:r>
              <a:rPr lang="en-GB" sz="2400" u="none" strike="noStrike" kern="0" cap="none" spc="0" baseline="0" dirty="0">
                <a:uFillTx/>
                <a:latin typeface="+mj-lt"/>
              </a:rPr>
              <a:t> </a:t>
            </a:r>
            <a:r>
              <a:rPr lang="vi-VN" sz="2400" u="none" strike="noStrike" kern="0" cap="none" spc="0" baseline="0" dirty="0">
                <a:uFillTx/>
                <a:latin typeface="+mj-lt"/>
              </a:rPr>
              <a:t>Cấu trúc mạnh vững chãi trước thử thách của thời gian</a:t>
            </a:r>
            <a:r>
              <a:rPr lang="en-GB" sz="2400" b="1" u="none" strike="noStrike" kern="0" cap="none" spc="0" baseline="0" dirty="0">
                <a:uFillTx/>
                <a:latin typeface="+mj-lt"/>
              </a:rPr>
              <a:t>.</a:t>
            </a:r>
            <a:endParaRPr lang="vi-VN" sz="2400" b="1" u="none" strike="noStrike" kern="0" cap="none" spc="0" baseline="0" dirty="0">
              <a:uFillTx/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A4868F-F1E8-5A90-7B95-409E869FE93E}"/>
              </a:ext>
            </a:extLst>
          </p:cNvPr>
          <p:cNvSpPr/>
          <p:nvPr/>
        </p:nvSpPr>
        <p:spPr>
          <a:xfrm rot="10800000">
            <a:off x="0" y="5712894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78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713CE-0D99-C24D-884F-C2FA16BA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2</a:t>
            </a:fld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FF504D-69A7-2FBB-3450-2ADE0ABC61DB}"/>
              </a:ext>
            </a:extLst>
          </p:cNvPr>
          <p:cNvSpPr/>
          <p:nvPr/>
        </p:nvSpPr>
        <p:spPr>
          <a:xfrm>
            <a:off x="0" y="2026403"/>
            <a:ext cx="12192000" cy="2805193"/>
          </a:xfrm>
          <a:prstGeom prst="rect">
            <a:avLst/>
          </a:prstGeom>
          <a:solidFill>
            <a:srgbClr val="002B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E1A6C-5436-8E41-3BA5-3F85F0FE961F}"/>
              </a:ext>
            </a:extLst>
          </p:cNvPr>
          <p:cNvSpPr txBox="1"/>
          <p:nvPr/>
        </p:nvSpPr>
        <p:spPr>
          <a:xfrm>
            <a:off x="332622" y="2644170"/>
            <a:ext cx="11526755" cy="156966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SÁNH VỚI TMT ST 11890D2</a:t>
            </a:r>
            <a:b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PHIÊN BẢN CŨ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369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713CE-0D99-C24D-884F-C2FA16BA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20</a:t>
            </a:fld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FF504D-69A7-2FBB-3450-2ADE0ABC61DB}"/>
              </a:ext>
            </a:extLst>
          </p:cNvPr>
          <p:cNvSpPr/>
          <p:nvPr/>
        </p:nvSpPr>
        <p:spPr>
          <a:xfrm>
            <a:off x="0" y="2026403"/>
            <a:ext cx="12192000" cy="2805193"/>
          </a:xfrm>
          <a:prstGeom prst="rect">
            <a:avLst/>
          </a:prstGeom>
          <a:solidFill>
            <a:srgbClr val="002B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E1A6C-5436-8E41-3BA5-3F85F0FE961F}"/>
              </a:ext>
            </a:extLst>
          </p:cNvPr>
          <p:cNvSpPr txBox="1"/>
          <p:nvPr/>
        </p:nvSpPr>
        <p:spPr>
          <a:xfrm>
            <a:off x="332622" y="3013501"/>
            <a:ext cx="11526755" cy="830997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CHÍNH SÁCH </a:t>
            </a:r>
            <a:r>
              <a:rPr lang="en-GB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BÁN HÀNG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962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93EED09-2533-0628-4954-D8726B18D08C}"/>
              </a:ext>
            </a:extLst>
          </p:cNvPr>
          <p:cNvGrpSpPr/>
          <p:nvPr/>
        </p:nvGrpSpPr>
        <p:grpSpPr>
          <a:xfrm>
            <a:off x="166255" y="1216844"/>
            <a:ext cx="11720948" cy="707885"/>
            <a:chOff x="7224856" y="2016088"/>
            <a:chExt cx="12731061" cy="2248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4DDE73-B274-C217-D57E-F82036E6985A}"/>
                </a:ext>
              </a:extLst>
            </p:cNvPr>
            <p:cNvSpPr txBox="1"/>
            <p:nvPr/>
          </p:nvSpPr>
          <p:spPr>
            <a:xfrm>
              <a:off x="7422955" y="2016088"/>
              <a:ext cx="12532962" cy="22480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r>
                <a:rPr lang="vi-VN" sz="2000" b="0" i="0" dirty="0">
                  <a:solidFill>
                    <a:srgbClr val="1F1F1F"/>
                  </a:solidFill>
                  <a:effectLst/>
                  <a:latin typeface="+mj-lt"/>
                  <a:cs typeface="Times New Roman" panose="02020603050405020304" pitchFamily="18" charset="0"/>
                </a:rPr>
                <a:t>Thông báo </a:t>
              </a:r>
              <a:r>
                <a:rPr lang="en-US" sz="2000" b="0" i="0" dirty="0">
                  <a:solidFill>
                    <a:srgbClr val="1F1F1F"/>
                  </a:solidFill>
                  <a:effectLst/>
                  <a:latin typeface="+mj-lt"/>
                  <a:cs typeface="Times New Roman" panose="02020603050405020304" pitchFamily="18" charset="0"/>
                </a:rPr>
                <a:t>441/TMT-</a:t>
              </a:r>
              <a:r>
                <a:rPr lang="en-US" sz="2000" b="0" i="0" dirty="0" err="1">
                  <a:solidFill>
                    <a:srgbClr val="1F1F1F"/>
                  </a:solidFill>
                  <a:effectLst/>
                  <a:latin typeface="+mj-lt"/>
                  <a:cs typeface="Times New Roman" panose="02020603050405020304" pitchFamily="18" charset="0"/>
                </a:rPr>
                <a:t>TTBHg</a:t>
              </a:r>
              <a:r>
                <a:rPr lang="en-US" sz="2000" b="0" i="0" dirty="0">
                  <a:solidFill>
                    <a:srgbClr val="1F1F1F"/>
                  </a:solidFill>
                  <a:effectLst/>
                  <a:latin typeface="+mj-lt"/>
                  <a:cs typeface="Times New Roman" panose="02020603050405020304" pitchFamily="18" charset="0"/>
                </a:rPr>
                <a:t>-TCKT </a:t>
              </a:r>
              <a:r>
                <a:rPr lang="en-US" sz="2000" b="0" i="0" err="1">
                  <a:solidFill>
                    <a:srgbClr val="1F1F1F"/>
                  </a:solidFill>
                  <a:effectLst/>
                  <a:latin typeface="+mj-lt"/>
                  <a:cs typeface="Times New Roman" panose="02020603050405020304" pitchFamily="18" charset="0"/>
                </a:rPr>
                <a:t>ngày</a:t>
              </a:r>
              <a:r>
                <a:rPr lang="vi-VN" sz="2000" b="0" i="0">
                  <a:solidFill>
                    <a:srgbClr val="1F1F1F"/>
                  </a:solidFill>
                  <a:effectLst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000">
                  <a:solidFill>
                    <a:srgbClr val="1F1F1F"/>
                  </a:solidFill>
                  <a:latin typeface="+mj-lt"/>
                  <a:cs typeface="Times New Roman" panose="02020603050405020304" pitchFamily="18" charset="0"/>
                </a:rPr>
                <a:t>31</a:t>
              </a:r>
              <a:r>
                <a:rPr lang="vi-VN" sz="2000" dirty="0">
                  <a:solidFill>
                    <a:srgbClr val="1F1F1F"/>
                  </a:solidFill>
                  <a:latin typeface="+mj-lt"/>
                  <a:cs typeface="Times New Roman" panose="02020603050405020304" pitchFamily="18" charset="0"/>
                </a:rPr>
                <a:t>/0</a:t>
              </a:r>
              <a:r>
                <a:rPr lang="en-US" sz="2000" dirty="0">
                  <a:solidFill>
                    <a:srgbClr val="1F1F1F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r>
                <a:rPr lang="vi-VN" sz="2000" b="0" i="0" dirty="0">
                  <a:solidFill>
                    <a:srgbClr val="FF0000"/>
                  </a:solidFill>
                  <a:effectLst/>
                  <a:latin typeface="+mj-lt"/>
                  <a:cs typeface="Times New Roman" panose="02020603050405020304" pitchFamily="18" charset="0"/>
                </a:rPr>
                <a:t>/2023 </a:t>
              </a:r>
              <a:r>
                <a:rPr lang="vi-VN" sz="2000" dirty="0">
                  <a:solidFill>
                    <a:srgbClr val="1F1F1F"/>
                  </a:solidFill>
                  <a:latin typeface="+mj-lt"/>
                  <a:cs typeface="Times New Roman" panose="02020603050405020304" pitchFamily="18" charset="0"/>
                </a:rPr>
                <a:t>V/v: Thông báo giá bán, hoa hồng Đại </a:t>
              </a:r>
              <a:r>
                <a:rPr lang="vi-VN" sz="2000">
                  <a:solidFill>
                    <a:srgbClr val="1F1F1F"/>
                  </a:solidFill>
                  <a:latin typeface="+mj-lt"/>
                  <a:cs typeface="Times New Roman" panose="02020603050405020304" pitchFamily="18" charset="0"/>
                </a:rPr>
                <a:t>lý,</a:t>
              </a:r>
              <a:r>
                <a:rPr lang="en-US" sz="2000">
                  <a:solidFill>
                    <a:srgbClr val="1F1F1F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vi-VN" sz="2000">
                  <a:solidFill>
                    <a:srgbClr val="1F1F1F"/>
                  </a:solidFill>
                  <a:latin typeface="+mj-lt"/>
                  <a:cs typeface="Times New Roman" panose="02020603050405020304" pitchFamily="18" charset="0"/>
                </a:rPr>
                <a:t>thưởng </a:t>
              </a:r>
              <a:r>
                <a:rPr lang="vi-VN" sz="2000" dirty="0">
                  <a:solidFill>
                    <a:srgbClr val="1F1F1F"/>
                  </a:solidFill>
                  <a:latin typeface="+mj-lt"/>
                  <a:cs typeface="Times New Roman" panose="02020603050405020304" pitchFamily="18" charset="0"/>
                </a:rPr>
                <a:t>TVBH đối </a:t>
              </a:r>
              <a:r>
                <a:rPr lang="vi-VN" sz="2000">
                  <a:solidFill>
                    <a:srgbClr val="1F1F1F"/>
                  </a:solidFill>
                  <a:latin typeface="+mj-lt"/>
                  <a:cs typeface="Times New Roman" panose="02020603050405020304" pitchFamily="18" charset="0"/>
                </a:rPr>
                <a:t>với xe </a:t>
              </a:r>
              <a:r>
                <a:rPr lang="vi-VN" sz="2000" dirty="0">
                  <a:solidFill>
                    <a:srgbClr val="1F1F1F"/>
                  </a:solidFill>
                  <a:latin typeface="+mj-lt"/>
                  <a:cs typeface="Times New Roman" panose="02020603050405020304" pitchFamily="18" charset="0"/>
                </a:rPr>
                <a:t>TMT/ST11890D2 và loại xe mới TMT/ST12090D2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0A73636-E96E-9F86-0B08-E9AB5819712D}"/>
                </a:ext>
              </a:extLst>
            </p:cNvPr>
            <p:cNvSpPr/>
            <p:nvPr/>
          </p:nvSpPr>
          <p:spPr>
            <a:xfrm>
              <a:off x="7224856" y="2016088"/>
              <a:ext cx="141283" cy="215031"/>
            </a:xfrm>
            <a:prstGeom prst="roundRect">
              <a:avLst/>
            </a:prstGeom>
            <a:solidFill>
              <a:srgbClr val="002B8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A051F6-5485-8FB9-4133-924E96C4D43B}"/>
              </a:ext>
            </a:extLst>
          </p:cNvPr>
          <p:cNvSpPr txBox="1"/>
          <p:nvPr/>
        </p:nvSpPr>
        <p:spPr>
          <a:xfrm>
            <a:off x="541339" y="248707"/>
            <a:ext cx="1209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30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GIÁ XE ST12090D2.E5 VÀ ST11890D2.E4</a:t>
            </a:r>
            <a:endParaRPr lang="en-US" sz="2400" b="1" dirty="0">
              <a:solidFill>
                <a:srgbClr val="0030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E2449-9898-618F-4121-ACD88321D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21</a:t>
            </a:fld>
            <a:endParaRPr lang="vi-VN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626567"/>
              </p:ext>
            </p:extLst>
          </p:nvPr>
        </p:nvGraphicFramePr>
        <p:xfrm>
          <a:off x="231291" y="2679174"/>
          <a:ext cx="11624912" cy="31226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20758">
                  <a:extLst>
                    <a:ext uri="{9D8B030D-6E8A-4147-A177-3AD203B41FA5}">
                      <a16:colId xmlns:a16="http://schemas.microsoft.com/office/drawing/2014/main" val="964096927"/>
                    </a:ext>
                  </a:extLst>
                </a:gridCol>
                <a:gridCol w="2054649">
                  <a:extLst>
                    <a:ext uri="{9D8B030D-6E8A-4147-A177-3AD203B41FA5}">
                      <a16:colId xmlns:a16="http://schemas.microsoft.com/office/drawing/2014/main" val="1536808286"/>
                    </a:ext>
                  </a:extLst>
                </a:gridCol>
                <a:gridCol w="1865585">
                  <a:extLst>
                    <a:ext uri="{9D8B030D-6E8A-4147-A177-3AD203B41FA5}">
                      <a16:colId xmlns:a16="http://schemas.microsoft.com/office/drawing/2014/main" val="4011295127"/>
                    </a:ext>
                  </a:extLst>
                </a:gridCol>
                <a:gridCol w="2175301">
                  <a:extLst>
                    <a:ext uri="{9D8B030D-6E8A-4147-A177-3AD203B41FA5}">
                      <a16:colId xmlns:a16="http://schemas.microsoft.com/office/drawing/2014/main" val="611037835"/>
                    </a:ext>
                  </a:extLst>
                </a:gridCol>
                <a:gridCol w="3008619">
                  <a:extLst>
                    <a:ext uri="{9D8B030D-6E8A-4147-A177-3AD203B41FA5}">
                      <a16:colId xmlns:a16="http://schemas.microsoft.com/office/drawing/2014/main" val="222677482"/>
                    </a:ext>
                  </a:extLst>
                </a:gridCol>
              </a:tblGrid>
              <a:tr h="1167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Tên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xe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solidFill>
                      <a:srgbClr val="002B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Giá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TMT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giao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Đại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lý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solidFill>
                      <a:srgbClr val="002B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Hoa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hồng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Đại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lý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solidFill>
                      <a:srgbClr val="002B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Giá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bán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Khách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hàng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solidFill>
                      <a:srgbClr val="002B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Thanh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toán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100% </a:t>
                      </a:r>
                    </a:p>
                    <a:p>
                      <a:pPr algn="ctr" fontAlgn="ctr"/>
                      <a:r>
                        <a:rPr lang="vi-VN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Thưởng 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TVBH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tháng</a:t>
                      </a:r>
                      <a:endParaRPr lang="en-US" sz="1600" b="1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vi-VN" sz="1600" b="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(Thuế TNCN khấu trừ tại nguồn</a:t>
                      </a:r>
                      <a:r>
                        <a:rPr lang="en-US" sz="1600" b="0" i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vi-VN" sz="1600" b="0" i="1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solidFill>
                      <a:srgbClr val="002B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317255"/>
                  </a:ext>
                </a:extLst>
              </a:tr>
              <a:tr h="9774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TMT/ST11890D2 E4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766,000,000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30,000,000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796,000,000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8,000,000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55844470"/>
                  </a:ext>
                </a:extLst>
              </a:tr>
              <a:tr h="9774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>
                          <a:solidFill>
                            <a:srgbClr val="000000"/>
                          </a:solidFill>
                          <a:effectLst/>
                        </a:rPr>
                        <a:t>TMT/ST12090D2 E5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810,000,000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   30,000,000  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840,000,000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8,000,000  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46105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331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FE71FE-2EBF-2AE0-0E9D-9891C64CA8E2}"/>
              </a:ext>
            </a:extLst>
          </p:cNvPr>
          <p:cNvSpPr txBox="1"/>
          <p:nvPr/>
        </p:nvSpPr>
        <p:spPr>
          <a:xfrm>
            <a:off x="47696" y="329541"/>
            <a:ext cx="1209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30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CHƯƠNG TRÌNH BÁN HÀNG </a:t>
            </a:r>
            <a:r>
              <a:rPr lang="en-GB" sz="2400" b="1">
                <a:solidFill>
                  <a:srgbClr val="0030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ÁP DỤNG</a:t>
            </a:r>
            <a:endParaRPr lang="en-US" sz="2400" b="1" dirty="0">
              <a:solidFill>
                <a:srgbClr val="0030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DDE88-AA0E-CE3D-891D-B66E2DF6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22</a:t>
            </a:fld>
            <a:endParaRPr lang="vi-VN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6EEF80-D430-E81A-E958-8F0A0842BE43}"/>
              </a:ext>
            </a:extLst>
          </p:cNvPr>
          <p:cNvGrpSpPr/>
          <p:nvPr/>
        </p:nvGrpSpPr>
        <p:grpSpPr>
          <a:xfrm>
            <a:off x="232780" y="918033"/>
            <a:ext cx="5177388" cy="830100"/>
            <a:chOff x="232780" y="667097"/>
            <a:chExt cx="5177388" cy="8301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8197AC-7D1B-4EF0-5601-F84BF1EAA08A}"/>
                </a:ext>
              </a:extLst>
            </p:cNvPr>
            <p:cNvSpPr/>
            <p:nvPr/>
          </p:nvSpPr>
          <p:spPr>
            <a:xfrm>
              <a:off x="419714" y="1035532"/>
              <a:ext cx="4990454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u="none" strike="noStrike" spc="300">
                  <a:solidFill>
                    <a:srgbClr val="002B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"/>
                </a:rPr>
                <a:t>TMT ST11890D2-E4</a:t>
              </a:r>
              <a:endParaRPr lang="en-US" sz="2800" b="1" spc="300">
                <a:solidFill>
                  <a:srgbClr val="002B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B1EF27A-B052-45A0-74BA-3494F12ED9BB}"/>
                </a:ext>
              </a:extLst>
            </p:cNvPr>
            <p:cNvGrpSpPr/>
            <p:nvPr/>
          </p:nvGrpSpPr>
          <p:grpSpPr>
            <a:xfrm>
              <a:off x="232780" y="667097"/>
              <a:ext cx="428035" cy="328728"/>
              <a:chOff x="7370163" y="3274891"/>
              <a:chExt cx="689743" cy="529717"/>
            </a:xfrm>
          </p:grpSpPr>
          <p:sp>
            <p:nvSpPr>
              <p:cNvPr id="17" name="Free-form: Shape 16">
                <a:extLst>
                  <a:ext uri="{FF2B5EF4-FFF2-40B4-BE49-F238E27FC236}">
                    <a16:creationId xmlns:a16="http://schemas.microsoft.com/office/drawing/2014/main" id="{561A69FF-6F6F-FE15-FF7C-A2C27C87298F}"/>
                  </a:ext>
                </a:extLst>
              </p:cNvPr>
              <p:cNvSpPr/>
              <p:nvPr/>
            </p:nvSpPr>
            <p:spPr>
              <a:xfrm>
                <a:off x="7370163" y="3274891"/>
                <a:ext cx="301228" cy="529717"/>
              </a:xfrm>
              <a:custGeom>
                <a:avLst/>
                <a:gdLst/>
                <a:ahLst/>
                <a:cxnLst/>
                <a:rect l="l" t="t" r="r" b="b"/>
                <a:pathLst>
                  <a:path w="301228" h="529717">
                    <a:moveTo>
                      <a:pt x="271276" y="0"/>
                    </a:moveTo>
                    <a:lnTo>
                      <a:pt x="301228" y="109538"/>
                    </a:lnTo>
                    <a:cubicBezTo>
                      <a:pt x="260151" y="123801"/>
                      <a:pt x="227347" y="143055"/>
                      <a:pt x="202815" y="167302"/>
                    </a:cubicBezTo>
                    <a:cubicBezTo>
                      <a:pt x="184416" y="185487"/>
                      <a:pt x="171633" y="208245"/>
                      <a:pt x="164466" y="235576"/>
                    </a:cubicBezTo>
                    <a:lnTo>
                      <a:pt x="161124" y="253788"/>
                    </a:lnTo>
                    <a:lnTo>
                      <a:pt x="175618" y="254964"/>
                    </a:lnTo>
                    <a:cubicBezTo>
                      <a:pt x="205088" y="259992"/>
                      <a:pt x="229986" y="272560"/>
                      <a:pt x="250310" y="292671"/>
                    </a:cubicBezTo>
                    <a:cubicBezTo>
                      <a:pt x="277409" y="319485"/>
                      <a:pt x="290959" y="352289"/>
                      <a:pt x="290959" y="391084"/>
                    </a:cubicBezTo>
                    <a:cubicBezTo>
                      <a:pt x="290959" y="432731"/>
                      <a:pt x="277409" y="466248"/>
                      <a:pt x="250310" y="491635"/>
                    </a:cubicBezTo>
                    <a:cubicBezTo>
                      <a:pt x="223211" y="517023"/>
                      <a:pt x="187982" y="529717"/>
                      <a:pt x="144623" y="529717"/>
                    </a:cubicBezTo>
                    <a:cubicBezTo>
                      <a:pt x="100694" y="529717"/>
                      <a:pt x="65608" y="514598"/>
                      <a:pt x="39365" y="484362"/>
                    </a:cubicBezTo>
                    <a:cubicBezTo>
                      <a:pt x="13121" y="454125"/>
                      <a:pt x="0" y="409340"/>
                      <a:pt x="0" y="350007"/>
                    </a:cubicBezTo>
                    <a:cubicBezTo>
                      <a:pt x="0" y="280976"/>
                      <a:pt x="13264" y="222071"/>
                      <a:pt x="39792" y="173292"/>
                    </a:cubicBezTo>
                    <a:cubicBezTo>
                      <a:pt x="66321" y="124514"/>
                      <a:pt x="100266" y="85719"/>
                      <a:pt x="141628" y="56909"/>
                    </a:cubicBezTo>
                    <a:cubicBezTo>
                      <a:pt x="182990" y="28098"/>
                      <a:pt x="226206" y="9128"/>
                      <a:pt x="271276" y="0"/>
                    </a:cubicBezTo>
                    <a:close/>
                  </a:path>
                </a:pathLst>
              </a:custGeom>
              <a:solidFill>
                <a:srgbClr val="002B8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800" b="1" spc="300">
                  <a:solidFill>
                    <a:srgbClr val="002B85"/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16" name="Free-form: Shape 15">
                <a:extLst>
                  <a:ext uri="{FF2B5EF4-FFF2-40B4-BE49-F238E27FC236}">
                    <a16:creationId xmlns:a16="http://schemas.microsoft.com/office/drawing/2014/main" id="{696F7945-2B66-C71C-1CCA-4A3933729175}"/>
                  </a:ext>
                </a:extLst>
              </p:cNvPr>
              <p:cNvSpPr/>
              <p:nvPr/>
            </p:nvSpPr>
            <p:spPr>
              <a:xfrm>
                <a:off x="7758678" y="3274891"/>
                <a:ext cx="301228" cy="529717"/>
              </a:xfrm>
              <a:custGeom>
                <a:avLst/>
                <a:gdLst/>
                <a:ahLst/>
                <a:cxnLst/>
                <a:rect l="l" t="t" r="r" b="b"/>
                <a:pathLst>
                  <a:path w="301228" h="529717">
                    <a:moveTo>
                      <a:pt x="271277" y="0"/>
                    </a:moveTo>
                    <a:lnTo>
                      <a:pt x="301228" y="109538"/>
                    </a:lnTo>
                    <a:cubicBezTo>
                      <a:pt x="260152" y="123801"/>
                      <a:pt x="227348" y="143055"/>
                      <a:pt x="202816" y="167302"/>
                    </a:cubicBezTo>
                    <a:cubicBezTo>
                      <a:pt x="184417" y="185487"/>
                      <a:pt x="171634" y="208245"/>
                      <a:pt x="164467" y="235576"/>
                    </a:cubicBezTo>
                    <a:lnTo>
                      <a:pt x="161125" y="253788"/>
                    </a:lnTo>
                    <a:lnTo>
                      <a:pt x="175619" y="254964"/>
                    </a:lnTo>
                    <a:cubicBezTo>
                      <a:pt x="205089" y="259992"/>
                      <a:pt x="229986" y="272560"/>
                      <a:pt x="250311" y="292671"/>
                    </a:cubicBezTo>
                    <a:cubicBezTo>
                      <a:pt x="277410" y="319485"/>
                      <a:pt x="290959" y="352289"/>
                      <a:pt x="290959" y="391084"/>
                    </a:cubicBezTo>
                    <a:cubicBezTo>
                      <a:pt x="290959" y="432731"/>
                      <a:pt x="277410" y="466248"/>
                      <a:pt x="250311" y="491635"/>
                    </a:cubicBezTo>
                    <a:cubicBezTo>
                      <a:pt x="223211" y="517023"/>
                      <a:pt x="187983" y="529717"/>
                      <a:pt x="144624" y="529717"/>
                    </a:cubicBezTo>
                    <a:cubicBezTo>
                      <a:pt x="100695" y="529717"/>
                      <a:pt x="65609" y="514598"/>
                      <a:pt x="39365" y="484362"/>
                    </a:cubicBezTo>
                    <a:cubicBezTo>
                      <a:pt x="13122" y="454125"/>
                      <a:pt x="0" y="409340"/>
                      <a:pt x="0" y="350007"/>
                    </a:cubicBezTo>
                    <a:cubicBezTo>
                      <a:pt x="0" y="280976"/>
                      <a:pt x="13265" y="222071"/>
                      <a:pt x="39793" y="173292"/>
                    </a:cubicBezTo>
                    <a:cubicBezTo>
                      <a:pt x="66322" y="124514"/>
                      <a:pt x="100267" y="85719"/>
                      <a:pt x="141629" y="56909"/>
                    </a:cubicBezTo>
                    <a:cubicBezTo>
                      <a:pt x="182991" y="28098"/>
                      <a:pt x="226207" y="9128"/>
                      <a:pt x="271277" y="0"/>
                    </a:cubicBezTo>
                    <a:close/>
                  </a:path>
                </a:pathLst>
              </a:custGeom>
              <a:solidFill>
                <a:srgbClr val="002B8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800" b="1" spc="300">
                  <a:solidFill>
                    <a:srgbClr val="002B85"/>
                  </a:solidFill>
                  <a:latin typeface="Aptos Display" panose="020B0004020202020204" pitchFamily="34" charset="0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2F015DE-CA64-74BB-4B54-339C53C0035F}"/>
              </a:ext>
            </a:extLst>
          </p:cNvPr>
          <p:cNvGrpSpPr/>
          <p:nvPr/>
        </p:nvGrpSpPr>
        <p:grpSpPr>
          <a:xfrm>
            <a:off x="6211116" y="918033"/>
            <a:ext cx="5062272" cy="854980"/>
            <a:chOff x="6211116" y="680655"/>
            <a:chExt cx="5062272" cy="85498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9411E9-97A5-8760-450F-2C2F2B9E47A6}"/>
                </a:ext>
              </a:extLst>
            </p:cNvPr>
            <p:cNvSpPr/>
            <p:nvPr/>
          </p:nvSpPr>
          <p:spPr>
            <a:xfrm>
              <a:off x="6282934" y="1073970"/>
              <a:ext cx="4990454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u="none" strike="noStrike" spc="3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"/>
                </a:rPr>
                <a:t>TMT ST12090D2-E5</a:t>
              </a:r>
              <a:endParaRPr lang="en-US" sz="28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A03886-A0AE-7154-8456-30E6380D4DB2}"/>
                </a:ext>
              </a:extLst>
            </p:cNvPr>
            <p:cNvGrpSpPr/>
            <p:nvPr/>
          </p:nvGrpSpPr>
          <p:grpSpPr>
            <a:xfrm>
              <a:off x="6211116" y="680655"/>
              <a:ext cx="428035" cy="328728"/>
              <a:chOff x="7370163" y="3274891"/>
              <a:chExt cx="689743" cy="529717"/>
            </a:xfrm>
          </p:grpSpPr>
          <p:sp>
            <p:nvSpPr>
              <p:cNvPr id="28" name="Free-form: Shape 27">
                <a:extLst>
                  <a:ext uri="{FF2B5EF4-FFF2-40B4-BE49-F238E27FC236}">
                    <a16:creationId xmlns:a16="http://schemas.microsoft.com/office/drawing/2014/main" id="{1EC943EB-41AE-A0D2-FAB6-FDCB7AEEFD6A}"/>
                  </a:ext>
                </a:extLst>
              </p:cNvPr>
              <p:cNvSpPr/>
              <p:nvPr/>
            </p:nvSpPr>
            <p:spPr>
              <a:xfrm>
                <a:off x="7370163" y="3274891"/>
                <a:ext cx="301228" cy="529717"/>
              </a:xfrm>
              <a:custGeom>
                <a:avLst/>
                <a:gdLst/>
                <a:ahLst/>
                <a:cxnLst/>
                <a:rect l="l" t="t" r="r" b="b"/>
                <a:pathLst>
                  <a:path w="301228" h="529717">
                    <a:moveTo>
                      <a:pt x="271276" y="0"/>
                    </a:moveTo>
                    <a:lnTo>
                      <a:pt x="301228" y="109538"/>
                    </a:lnTo>
                    <a:cubicBezTo>
                      <a:pt x="260151" y="123801"/>
                      <a:pt x="227347" y="143055"/>
                      <a:pt x="202815" y="167302"/>
                    </a:cubicBezTo>
                    <a:cubicBezTo>
                      <a:pt x="184416" y="185487"/>
                      <a:pt x="171633" y="208245"/>
                      <a:pt x="164466" y="235576"/>
                    </a:cubicBezTo>
                    <a:lnTo>
                      <a:pt x="161124" y="253788"/>
                    </a:lnTo>
                    <a:lnTo>
                      <a:pt x="175618" y="254964"/>
                    </a:lnTo>
                    <a:cubicBezTo>
                      <a:pt x="205088" y="259992"/>
                      <a:pt x="229986" y="272560"/>
                      <a:pt x="250310" y="292671"/>
                    </a:cubicBezTo>
                    <a:cubicBezTo>
                      <a:pt x="277409" y="319485"/>
                      <a:pt x="290959" y="352289"/>
                      <a:pt x="290959" y="391084"/>
                    </a:cubicBezTo>
                    <a:cubicBezTo>
                      <a:pt x="290959" y="432731"/>
                      <a:pt x="277409" y="466248"/>
                      <a:pt x="250310" y="491635"/>
                    </a:cubicBezTo>
                    <a:cubicBezTo>
                      <a:pt x="223211" y="517023"/>
                      <a:pt x="187982" y="529717"/>
                      <a:pt x="144623" y="529717"/>
                    </a:cubicBezTo>
                    <a:cubicBezTo>
                      <a:pt x="100694" y="529717"/>
                      <a:pt x="65608" y="514598"/>
                      <a:pt x="39365" y="484362"/>
                    </a:cubicBezTo>
                    <a:cubicBezTo>
                      <a:pt x="13121" y="454125"/>
                      <a:pt x="0" y="409340"/>
                      <a:pt x="0" y="350007"/>
                    </a:cubicBezTo>
                    <a:cubicBezTo>
                      <a:pt x="0" y="280976"/>
                      <a:pt x="13264" y="222071"/>
                      <a:pt x="39792" y="173292"/>
                    </a:cubicBezTo>
                    <a:cubicBezTo>
                      <a:pt x="66321" y="124514"/>
                      <a:pt x="100266" y="85719"/>
                      <a:pt x="141628" y="56909"/>
                    </a:cubicBezTo>
                    <a:cubicBezTo>
                      <a:pt x="182990" y="28098"/>
                      <a:pt x="226206" y="9128"/>
                      <a:pt x="271276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800" b="1" spc="300">
                  <a:solidFill>
                    <a:srgbClr val="002B85"/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29" name="Free-form: Shape 28">
                <a:extLst>
                  <a:ext uri="{FF2B5EF4-FFF2-40B4-BE49-F238E27FC236}">
                    <a16:creationId xmlns:a16="http://schemas.microsoft.com/office/drawing/2014/main" id="{D05C21FD-A9E7-E14D-06F6-1DBA5F644254}"/>
                  </a:ext>
                </a:extLst>
              </p:cNvPr>
              <p:cNvSpPr/>
              <p:nvPr/>
            </p:nvSpPr>
            <p:spPr>
              <a:xfrm>
                <a:off x="7758678" y="3274891"/>
                <a:ext cx="301228" cy="529717"/>
              </a:xfrm>
              <a:custGeom>
                <a:avLst/>
                <a:gdLst/>
                <a:ahLst/>
                <a:cxnLst/>
                <a:rect l="l" t="t" r="r" b="b"/>
                <a:pathLst>
                  <a:path w="301228" h="529717">
                    <a:moveTo>
                      <a:pt x="271277" y="0"/>
                    </a:moveTo>
                    <a:lnTo>
                      <a:pt x="301228" y="109538"/>
                    </a:lnTo>
                    <a:cubicBezTo>
                      <a:pt x="260152" y="123801"/>
                      <a:pt x="227348" y="143055"/>
                      <a:pt x="202816" y="167302"/>
                    </a:cubicBezTo>
                    <a:cubicBezTo>
                      <a:pt x="184417" y="185487"/>
                      <a:pt x="171634" y="208245"/>
                      <a:pt x="164467" y="235576"/>
                    </a:cubicBezTo>
                    <a:lnTo>
                      <a:pt x="161125" y="253788"/>
                    </a:lnTo>
                    <a:lnTo>
                      <a:pt x="175619" y="254964"/>
                    </a:lnTo>
                    <a:cubicBezTo>
                      <a:pt x="205089" y="259992"/>
                      <a:pt x="229986" y="272560"/>
                      <a:pt x="250311" y="292671"/>
                    </a:cubicBezTo>
                    <a:cubicBezTo>
                      <a:pt x="277410" y="319485"/>
                      <a:pt x="290959" y="352289"/>
                      <a:pt x="290959" y="391084"/>
                    </a:cubicBezTo>
                    <a:cubicBezTo>
                      <a:pt x="290959" y="432731"/>
                      <a:pt x="277410" y="466248"/>
                      <a:pt x="250311" y="491635"/>
                    </a:cubicBezTo>
                    <a:cubicBezTo>
                      <a:pt x="223211" y="517023"/>
                      <a:pt x="187983" y="529717"/>
                      <a:pt x="144624" y="529717"/>
                    </a:cubicBezTo>
                    <a:cubicBezTo>
                      <a:pt x="100695" y="529717"/>
                      <a:pt x="65609" y="514598"/>
                      <a:pt x="39365" y="484362"/>
                    </a:cubicBezTo>
                    <a:cubicBezTo>
                      <a:pt x="13122" y="454125"/>
                      <a:pt x="0" y="409340"/>
                      <a:pt x="0" y="350007"/>
                    </a:cubicBezTo>
                    <a:cubicBezTo>
                      <a:pt x="0" y="280976"/>
                      <a:pt x="13265" y="222071"/>
                      <a:pt x="39793" y="173292"/>
                    </a:cubicBezTo>
                    <a:cubicBezTo>
                      <a:pt x="66322" y="124514"/>
                      <a:pt x="100267" y="85719"/>
                      <a:pt x="141629" y="56909"/>
                    </a:cubicBezTo>
                    <a:cubicBezTo>
                      <a:pt x="182991" y="28098"/>
                      <a:pt x="226207" y="9128"/>
                      <a:pt x="271277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800" b="1" spc="300">
                  <a:solidFill>
                    <a:srgbClr val="002B85"/>
                  </a:solidFill>
                  <a:latin typeface="Aptos Display" panose="020B0004020202020204" pitchFamily="34" charset="0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919509-3E3A-B644-A091-8F4F29FC4D8D}"/>
              </a:ext>
            </a:extLst>
          </p:cNvPr>
          <p:cNvGrpSpPr/>
          <p:nvPr/>
        </p:nvGrpSpPr>
        <p:grpSpPr>
          <a:xfrm>
            <a:off x="6425168" y="1934627"/>
            <a:ext cx="5493029" cy="1375427"/>
            <a:chOff x="6425168" y="1697249"/>
            <a:chExt cx="5493029" cy="137542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79B072-5040-A8DD-CD8D-88F791B1354C}"/>
                </a:ext>
              </a:extLst>
            </p:cNvPr>
            <p:cNvSpPr txBox="1"/>
            <p:nvPr/>
          </p:nvSpPr>
          <p:spPr>
            <a:xfrm>
              <a:off x="6426830" y="2381545"/>
              <a:ext cx="52083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Tri ân khách hàng </a:t>
              </a: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 triệu đồng </a:t>
              </a: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(Áp dụng cho 30 khách hàng đầu tiên)</a:t>
              </a:r>
              <a:endPara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3678B6-226F-32E6-3458-BBC61D54007F}"/>
                </a:ext>
              </a:extLst>
            </p:cNvPr>
            <p:cNvSpPr/>
            <p:nvPr/>
          </p:nvSpPr>
          <p:spPr>
            <a:xfrm>
              <a:off x="6425168" y="2303234"/>
              <a:ext cx="5491366" cy="76944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BE888B0-80C0-4CA1-2EB4-1078BC7EDDDD}"/>
                </a:ext>
              </a:extLst>
            </p:cNvPr>
            <p:cNvSpPr/>
            <p:nvPr/>
          </p:nvSpPr>
          <p:spPr>
            <a:xfrm>
              <a:off x="6426831" y="1697249"/>
              <a:ext cx="5491366" cy="64633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Chương trình ưu đãi</a:t>
              </a:r>
              <a:endPara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áp dụng cho </a:t>
              </a: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“</a:t>
              </a:r>
              <a:r>
                <a:rPr kumimoji="0" lang="vi-VN" sz="1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KHÁCH HÀNG</a:t>
              </a: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ĐÃ SỬ DỤNG XE TMT”</a:t>
              </a:r>
              <a:endParaRPr kumimoji="0" lang="vi-VN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4EE33E0-8B33-2659-9067-E95C0857BD18}"/>
              </a:ext>
            </a:extLst>
          </p:cNvPr>
          <p:cNvGrpSpPr/>
          <p:nvPr/>
        </p:nvGrpSpPr>
        <p:grpSpPr>
          <a:xfrm>
            <a:off x="6425134" y="3450251"/>
            <a:ext cx="5491366" cy="2890048"/>
            <a:chOff x="6425134" y="3428999"/>
            <a:chExt cx="5491366" cy="289004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A35663-F208-9384-D738-9E8FC3267260}"/>
                </a:ext>
              </a:extLst>
            </p:cNvPr>
            <p:cNvSpPr/>
            <p:nvPr/>
          </p:nvSpPr>
          <p:spPr>
            <a:xfrm>
              <a:off x="6425134" y="3428999"/>
              <a:ext cx="5491366" cy="6562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Chương trình ưu đãi</a:t>
              </a:r>
              <a:endParaRPr kumimoji="0" lang="en-US" sz="17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áp dụng cho 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“</a:t>
              </a:r>
              <a:r>
                <a:rPr lang="en-US" sz="1700" b="1" dirty="0">
                  <a:solidFill>
                    <a:schemeClr val="bg1"/>
                  </a:solidFill>
                  <a:latin typeface="Segoe UI"/>
                </a:rPr>
                <a:t>ĐẠI LÝ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”</a:t>
              </a:r>
              <a:endParaRPr kumimoji="0" lang="vi-VN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FAC78C5-F9E0-FB6E-D505-39C63B433639}"/>
                </a:ext>
              </a:extLst>
            </p:cNvPr>
            <p:cNvSpPr txBox="1"/>
            <p:nvPr/>
          </p:nvSpPr>
          <p:spPr>
            <a:xfrm>
              <a:off x="6425134" y="4085225"/>
              <a:ext cx="5208312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Thưởng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luỹ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kế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cho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Đại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lý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rút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hồ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sơ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xe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ST12090D2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trong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tháng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,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Đại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lý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rút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hồ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sơ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từ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:</a:t>
              </a:r>
            </a:p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03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xe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trở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lên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=&gt;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Thưởng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6.000.000VNĐ/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xe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05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xe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trở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lên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=&gt;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Thưởng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12.000.000VNĐ/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xe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Thời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gian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áp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dụng</a:t>
              </a:r>
              <a:r>
                <a:rPr kumimoji="0" lang="en-US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: </a:t>
              </a:r>
              <a:r>
                <a:rPr kumimoji="0" lang="en-US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từ</a:t>
              </a:r>
              <a:r>
                <a:rPr kumimoji="0" lang="en-US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01/09/2023-31/12/2023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8470AD1-2A4F-B6C8-BF0D-216B75CCB7A1}"/>
                </a:ext>
              </a:extLst>
            </p:cNvPr>
            <p:cNvSpPr/>
            <p:nvPr/>
          </p:nvSpPr>
          <p:spPr>
            <a:xfrm>
              <a:off x="6440583" y="4046501"/>
              <a:ext cx="5475917" cy="2272546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D49182-C1BB-7D81-EA56-51F42442941F}"/>
              </a:ext>
            </a:extLst>
          </p:cNvPr>
          <p:cNvGrpSpPr/>
          <p:nvPr/>
        </p:nvGrpSpPr>
        <p:grpSpPr>
          <a:xfrm>
            <a:off x="448742" y="1940599"/>
            <a:ext cx="5365598" cy="1300756"/>
            <a:chOff x="6425133" y="1697249"/>
            <a:chExt cx="5365598" cy="130075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88A724C-74B4-6FEA-C73F-320097440406}"/>
                </a:ext>
              </a:extLst>
            </p:cNvPr>
            <p:cNvSpPr txBox="1"/>
            <p:nvPr/>
          </p:nvSpPr>
          <p:spPr>
            <a:xfrm>
              <a:off x="6425133" y="2501568"/>
              <a:ext cx="5208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Tặng phiếu nhiên liệu trị giá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15 triệu đồng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883BB8-E9A8-6800-5836-FDF8CAA69FFF}"/>
                </a:ext>
              </a:extLst>
            </p:cNvPr>
            <p:cNvSpPr/>
            <p:nvPr/>
          </p:nvSpPr>
          <p:spPr>
            <a:xfrm>
              <a:off x="6425133" y="2228563"/>
              <a:ext cx="5357698" cy="769442"/>
            </a:xfrm>
            <a:prstGeom prst="rect">
              <a:avLst/>
            </a:prstGeom>
            <a:noFill/>
            <a:ln>
              <a:solidFill>
                <a:srgbClr val="002B85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1645E5C-B21A-044B-DC40-68AC86DE260D}"/>
                </a:ext>
              </a:extLst>
            </p:cNvPr>
            <p:cNvSpPr/>
            <p:nvPr/>
          </p:nvSpPr>
          <p:spPr>
            <a:xfrm>
              <a:off x="6426831" y="1697249"/>
              <a:ext cx="5363900" cy="659177"/>
            </a:xfrm>
            <a:prstGeom prst="rect">
              <a:avLst/>
            </a:prstGeom>
            <a:solidFill>
              <a:srgbClr val="002B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Chương trình ưu đãi</a:t>
              </a:r>
              <a:endPara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7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áp dụng cho </a:t>
              </a: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“</a:t>
              </a:r>
              <a:r>
                <a:rPr kumimoji="0" lang="vi-VN" sz="1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KHÁCH HÀNG</a:t>
              </a:r>
              <a:r>
                <a:rPr kumimoji="0" lang="en-US" sz="1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”</a:t>
              </a:r>
              <a:endParaRPr kumimoji="0" lang="vi-VN" sz="1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024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accent3">
                <a:lumMod val="5000"/>
                <a:lumOff val="95000"/>
              </a:schemeClr>
            </a:gs>
            <a:gs pos="57000">
              <a:schemeClr val="bg1">
                <a:lumMod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3AE227-4CF3-6A87-CD46-F295CF2C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323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5F1A37-48EA-77CF-CC80-10B5EFB0C5F7}"/>
              </a:ext>
            </a:extLst>
          </p:cNvPr>
          <p:cNvSpPr txBox="1"/>
          <p:nvPr/>
        </p:nvSpPr>
        <p:spPr>
          <a:xfrm>
            <a:off x="1567468" y="107157"/>
            <a:ext cx="100377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500" b="1" dirty="0">
                <a:solidFill>
                  <a:srgbClr val="002B85"/>
                </a:solidFill>
                <a:latin typeface="+mj-lt"/>
                <a:cs typeface="Segoe UI" panose="020B0502040204020203" pitchFamily="34" charset="0"/>
              </a:rPr>
              <a:t>SO SÁNH SẢN PHẨM TMT ST11890D2 &amp; TMT ST12090D2</a:t>
            </a:r>
            <a:endParaRPr lang="en-US" sz="2500" b="1" dirty="0">
              <a:solidFill>
                <a:srgbClr val="002B8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3</a:t>
            </a:fld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E2C62-955C-3A6F-DA5A-4AE03C03B1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/>
          <a:stretch/>
        </p:blipFill>
        <p:spPr>
          <a:xfrm>
            <a:off x="5517397" y="877329"/>
            <a:ext cx="2941361" cy="233953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965036E-71B9-A36F-5808-6025C981A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007770"/>
              </p:ext>
            </p:extLst>
          </p:nvPr>
        </p:nvGraphicFramePr>
        <p:xfrm>
          <a:off x="418454" y="3323968"/>
          <a:ext cx="11186750" cy="2550410"/>
        </p:xfrm>
        <a:graphic>
          <a:graphicData uri="http://schemas.openxmlformats.org/drawingml/2006/table">
            <a:tbl>
              <a:tblPr/>
              <a:tblGrid>
                <a:gridCol w="3515099">
                  <a:extLst>
                    <a:ext uri="{9D8B030D-6E8A-4147-A177-3AD203B41FA5}">
                      <a16:colId xmlns:a16="http://schemas.microsoft.com/office/drawing/2014/main" val="3964237278"/>
                    </a:ext>
                  </a:extLst>
                </a:gridCol>
                <a:gridCol w="1568999">
                  <a:extLst>
                    <a:ext uri="{9D8B030D-6E8A-4147-A177-3AD203B41FA5}">
                      <a16:colId xmlns:a16="http://schemas.microsoft.com/office/drawing/2014/main" val="1255049047"/>
                    </a:ext>
                  </a:extLst>
                </a:gridCol>
                <a:gridCol w="3051326">
                  <a:extLst>
                    <a:ext uri="{9D8B030D-6E8A-4147-A177-3AD203B41FA5}">
                      <a16:colId xmlns:a16="http://schemas.microsoft.com/office/drawing/2014/main" val="4261177261"/>
                    </a:ext>
                  </a:extLst>
                </a:gridCol>
                <a:gridCol w="3051326">
                  <a:extLst>
                    <a:ext uri="{9D8B030D-6E8A-4147-A177-3AD203B41FA5}">
                      <a16:colId xmlns:a16="http://schemas.microsoft.com/office/drawing/2014/main" val="681829830"/>
                    </a:ext>
                  </a:extLst>
                </a:gridCol>
              </a:tblGrid>
              <a:tr h="327472"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4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Mã hiệu động cơ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Đơn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Vị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YC4E160-48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WP4.1Q165E50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82707"/>
                  </a:ext>
                </a:extLst>
              </a:tr>
              <a:tr h="95539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Kiểu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loại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Diesel, 4 kỳ, 4 xi lanh thẳng hàng, làm mát bằng nước, có turbo tăng áp. Phun dầu điện tử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Diesel, 4 kỳ, 4 xi lanh thẳng hàng, làm mát bằng nước, có turbo tăng áp. Phun dầu điện tử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02752"/>
                  </a:ext>
                </a:extLst>
              </a:tr>
              <a:tr h="2837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Dung tích xi lanh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</a:t>
                      </a:r>
                      <a:r>
                        <a:rPr lang="en-US" sz="14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4.088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298023"/>
                  </a:ext>
                </a:extLst>
              </a:tr>
              <a:tr h="245942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Đường kính xilanh x hành trình piston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 x 112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105x118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944773"/>
                  </a:ext>
                </a:extLst>
              </a:tr>
              <a:tr h="245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Công suất lớn nhất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Kw/(v/ph)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118/ 2.600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120/2.600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812734"/>
                  </a:ext>
                </a:extLst>
              </a:tr>
              <a:tr h="245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Mô men xoắn lớn nhất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N.m/(v/ph)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550/1.300 ~ 1.600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560/1200~1800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18283"/>
                  </a:ext>
                </a:extLst>
              </a:tr>
              <a:tr h="2459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Tiêu chuẩn khí thải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Euro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Euro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35653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06BA49F-9BB6-8321-4720-B8B93468F6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t="17127" b="21245"/>
          <a:stretch/>
        </p:blipFill>
        <p:spPr>
          <a:xfrm>
            <a:off x="8784512" y="877329"/>
            <a:ext cx="2820692" cy="23256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9F516F-0CFD-F356-2062-2A1BE6385C72}"/>
              </a:ext>
            </a:extLst>
          </p:cNvPr>
          <p:cNvSpPr txBox="1"/>
          <p:nvPr/>
        </p:nvSpPr>
        <p:spPr>
          <a:xfrm>
            <a:off x="298342" y="5980671"/>
            <a:ext cx="1159531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50" b="1" dirty="0" err="1"/>
              <a:t>Nhận</a:t>
            </a:r>
            <a:r>
              <a:rPr lang="en-GB" sz="1750" b="1" dirty="0"/>
              <a:t> </a:t>
            </a:r>
            <a:r>
              <a:rPr lang="en-GB" sz="1750" b="1" dirty="0" err="1"/>
              <a:t>xét</a:t>
            </a:r>
            <a:r>
              <a:rPr lang="en-GB" sz="1750" b="1" dirty="0"/>
              <a:t>: </a:t>
            </a:r>
            <a:r>
              <a:rPr lang="en-GB" sz="1750" dirty="0"/>
              <a:t>ST12090D2 </a:t>
            </a:r>
            <a:r>
              <a:rPr lang="en-GB" sz="1750" dirty="0" err="1"/>
              <a:t>có</a:t>
            </a:r>
            <a:r>
              <a:rPr lang="en-GB" sz="1750" dirty="0"/>
              <a:t> dung </a:t>
            </a:r>
            <a:r>
              <a:rPr lang="en-GB" sz="1750" dirty="0" err="1"/>
              <a:t>tích</a:t>
            </a:r>
            <a:r>
              <a:rPr lang="en-GB" sz="1750" dirty="0"/>
              <a:t> xi </a:t>
            </a:r>
            <a:r>
              <a:rPr lang="en-GB" sz="1750" dirty="0" err="1"/>
              <a:t>lanh</a:t>
            </a:r>
            <a:r>
              <a:rPr lang="en-GB" sz="1750" dirty="0"/>
              <a:t> </a:t>
            </a:r>
            <a:r>
              <a:rPr lang="en-GB" sz="1750" dirty="0" err="1"/>
              <a:t>nhỏ</a:t>
            </a:r>
            <a:r>
              <a:rPr lang="en-GB" sz="1750" dirty="0"/>
              <a:t> </a:t>
            </a:r>
            <a:r>
              <a:rPr lang="en-GB" sz="1750" dirty="0" err="1"/>
              <a:t>hơn</a:t>
            </a:r>
            <a:r>
              <a:rPr lang="en-GB" sz="1750" dirty="0"/>
              <a:t> </a:t>
            </a:r>
            <a:r>
              <a:rPr lang="en-GB" sz="1750" dirty="0" err="1"/>
              <a:t>và</a:t>
            </a:r>
            <a:r>
              <a:rPr lang="en-GB" sz="1750" dirty="0"/>
              <a:t> </a:t>
            </a:r>
            <a:r>
              <a:rPr lang="en-GB" sz="1750" dirty="0" err="1"/>
              <a:t>sử</a:t>
            </a:r>
            <a:r>
              <a:rPr lang="en-GB" sz="1750" dirty="0"/>
              <a:t> </a:t>
            </a:r>
            <a:r>
              <a:rPr lang="en-GB" sz="1750" dirty="0" err="1"/>
              <a:t>dụng</a:t>
            </a:r>
            <a:r>
              <a:rPr lang="en-GB" sz="1750" dirty="0"/>
              <a:t> </a:t>
            </a:r>
            <a:r>
              <a:rPr lang="en-GB" sz="1750" dirty="0" err="1"/>
              <a:t>động</a:t>
            </a:r>
            <a:r>
              <a:rPr lang="en-GB" sz="1750" dirty="0"/>
              <a:t> </a:t>
            </a:r>
            <a:r>
              <a:rPr lang="en-GB" sz="1750" dirty="0" err="1"/>
              <a:t>cơ</a:t>
            </a:r>
            <a:r>
              <a:rPr lang="en-GB" sz="1750" dirty="0"/>
              <a:t> </a:t>
            </a:r>
            <a:r>
              <a:rPr lang="en-GB" sz="2000" b="1" dirty="0">
                <a:solidFill>
                  <a:srgbClr val="002B85"/>
                </a:solidFill>
              </a:rPr>
              <a:t>Euro 5</a:t>
            </a:r>
            <a:r>
              <a:rPr lang="en-GB" sz="1750" b="1" dirty="0"/>
              <a:t> </a:t>
            </a:r>
            <a:r>
              <a:rPr lang="en-GB" sz="1750" dirty="0" err="1"/>
              <a:t>sẽ</a:t>
            </a:r>
            <a:r>
              <a:rPr lang="en-GB" sz="1750" dirty="0"/>
              <a:t> </a:t>
            </a:r>
            <a:r>
              <a:rPr lang="en-GB" sz="1750" dirty="0" err="1"/>
              <a:t>tiêu</a:t>
            </a:r>
            <a:r>
              <a:rPr lang="en-GB" sz="1750" dirty="0"/>
              <a:t> hao </a:t>
            </a:r>
            <a:r>
              <a:rPr lang="en-GB" sz="1750" dirty="0" err="1"/>
              <a:t>nhiên</a:t>
            </a:r>
            <a:r>
              <a:rPr lang="en-GB" sz="1750" dirty="0"/>
              <a:t> </a:t>
            </a:r>
            <a:r>
              <a:rPr lang="en-GB" sz="1750" dirty="0" err="1"/>
              <a:t>liệu</a:t>
            </a:r>
            <a:r>
              <a:rPr lang="en-GB" sz="1750" dirty="0"/>
              <a:t> </a:t>
            </a:r>
            <a:r>
              <a:rPr lang="en-GB" sz="1750" dirty="0" err="1"/>
              <a:t>ít</a:t>
            </a:r>
            <a:r>
              <a:rPr lang="en-GB" sz="1750" dirty="0"/>
              <a:t> </a:t>
            </a:r>
            <a:r>
              <a:rPr lang="en-GB" sz="1750" dirty="0" err="1"/>
              <a:t>hơn</a:t>
            </a:r>
            <a:r>
              <a:rPr lang="en-GB" sz="1750" dirty="0"/>
              <a:t> so </a:t>
            </a:r>
            <a:r>
              <a:rPr lang="en-GB" sz="1750" dirty="0" err="1"/>
              <a:t>với</a:t>
            </a:r>
            <a:r>
              <a:rPr lang="en-GB" sz="1750" dirty="0"/>
              <a:t> ST11890D2.</a:t>
            </a:r>
            <a:endParaRPr lang="vi-VN" sz="17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A4DD4-511F-3215-0C0A-4F591CABB5EA}"/>
              </a:ext>
            </a:extLst>
          </p:cNvPr>
          <p:cNvSpPr txBox="1"/>
          <p:nvPr/>
        </p:nvSpPr>
        <p:spPr>
          <a:xfrm>
            <a:off x="418455" y="944494"/>
            <a:ext cx="2105804" cy="553998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Động</a:t>
            </a:r>
            <a:r>
              <a:rPr lang="en-US" sz="3000" b="1" dirty="0"/>
              <a:t> </a:t>
            </a:r>
            <a:r>
              <a:rPr lang="en-US" sz="3000" b="1" dirty="0" err="1"/>
              <a:t>cơ</a:t>
            </a:r>
            <a:endParaRPr lang="en-US" sz="3000" b="1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08FACA54-B6F5-CA53-865C-B9F3EEF528F9}"/>
              </a:ext>
            </a:extLst>
          </p:cNvPr>
          <p:cNvSpPr/>
          <p:nvPr/>
        </p:nvSpPr>
        <p:spPr>
          <a:xfrm rot="13500000">
            <a:off x="-173456" y="971094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7709F-96BB-35B1-323D-60BB8099FE35}"/>
              </a:ext>
            </a:extLst>
          </p:cNvPr>
          <p:cNvSpPr/>
          <p:nvPr/>
        </p:nvSpPr>
        <p:spPr>
          <a:xfrm rot="10800000">
            <a:off x="0" y="5984606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33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4</a:t>
            </a:fld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A89FE-B438-F1EF-78C8-9F7F7129A6FE}"/>
              </a:ext>
            </a:extLst>
          </p:cNvPr>
          <p:cNvSpPr txBox="1"/>
          <p:nvPr/>
        </p:nvSpPr>
        <p:spPr>
          <a:xfrm>
            <a:off x="3884384" y="420018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ST11890D2-E4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F9131-816C-246A-55D6-17404EE3FC31}"/>
              </a:ext>
            </a:extLst>
          </p:cNvPr>
          <p:cNvSpPr txBox="1"/>
          <p:nvPr/>
        </p:nvSpPr>
        <p:spPr>
          <a:xfrm>
            <a:off x="7864945" y="420018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ST12090D2-E5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CA83B-778C-ECD5-6CDD-5BAB46C4A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16" b="21863"/>
          <a:stretch/>
        </p:blipFill>
        <p:spPr>
          <a:xfrm>
            <a:off x="4119731" y="1066193"/>
            <a:ext cx="3625063" cy="2360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2F3621-6E34-A9DB-31E7-B71043659BE7}"/>
              </a:ext>
            </a:extLst>
          </p:cNvPr>
          <p:cNvSpPr txBox="1"/>
          <p:nvPr/>
        </p:nvSpPr>
        <p:spPr>
          <a:xfrm>
            <a:off x="340098" y="6062017"/>
            <a:ext cx="11265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/>
              <a:t>Nhận</a:t>
            </a:r>
            <a:r>
              <a:rPr lang="en-GB" b="1" dirty="0"/>
              <a:t> </a:t>
            </a:r>
            <a:r>
              <a:rPr lang="en-GB" b="1" dirty="0" err="1"/>
              <a:t>xét</a:t>
            </a:r>
            <a:r>
              <a:rPr lang="en-GB" b="1" dirty="0"/>
              <a:t>: </a:t>
            </a:r>
          </a:p>
          <a:p>
            <a:r>
              <a:rPr lang="en-GB" dirty="0" err="1"/>
              <a:t>Cả</a:t>
            </a:r>
            <a:r>
              <a:rPr lang="en-GB" dirty="0"/>
              <a:t> 2 </a:t>
            </a:r>
            <a:r>
              <a:rPr lang="en-GB" dirty="0" err="1"/>
              <a:t>xe</a:t>
            </a:r>
            <a:r>
              <a:rPr lang="en-GB" dirty="0"/>
              <a:t> </a:t>
            </a:r>
            <a:r>
              <a:rPr lang="en-GB" dirty="0" err="1"/>
              <a:t>cùng</a:t>
            </a:r>
            <a:r>
              <a:rPr lang="en-GB" dirty="0"/>
              <a:t>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thước</a:t>
            </a:r>
            <a:r>
              <a:rPr lang="en-GB" dirty="0"/>
              <a:t> </a:t>
            </a:r>
            <a:r>
              <a:rPr lang="en-GB" dirty="0" err="1"/>
              <a:t>thùng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khối</a:t>
            </a:r>
            <a:r>
              <a:rPr lang="en-GB" dirty="0"/>
              <a:t> </a:t>
            </a:r>
            <a:r>
              <a:rPr lang="en-GB" dirty="0" err="1"/>
              <a:t>chuyên</a:t>
            </a:r>
            <a:r>
              <a:rPr lang="en-GB" dirty="0"/>
              <a:t> </a:t>
            </a:r>
            <a:r>
              <a:rPr lang="en-GB" dirty="0" err="1"/>
              <a:t>chở</a:t>
            </a:r>
            <a:r>
              <a:rPr lang="en-GB" dirty="0"/>
              <a:t>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 </a:t>
            </a:r>
            <a:r>
              <a:rPr lang="en-GB" dirty="0" err="1"/>
              <a:t>nhưng</a:t>
            </a:r>
            <a:r>
              <a:rPr lang="en-GB" dirty="0"/>
              <a:t> ST12090D2 </a:t>
            </a:r>
            <a:r>
              <a:rPr lang="en-GB" b="1" dirty="0" err="1">
                <a:solidFill>
                  <a:srgbClr val="002B85"/>
                </a:solidFill>
              </a:rPr>
              <a:t>có</a:t>
            </a:r>
            <a:r>
              <a:rPr lang="en-GB" b="1" dirty="0">
                <a:solidFill>
                  <a:srgbClr val="002B85"/>
                </a:solidFill>
              </a:rPr>
              <a:t> </a:t>
            </a:r>
            <a:r>
              <a:rPr lang="en-GB" b="1" dirty="0" err="1">
                <a:solidFill>
                  <a:srgbClr val="002B85"/>
                </a:solidFill>
              </a:rPr>
              <a:t>tải</a:t>
            </a:r>
            <a:r>
              <a:rPr lang="en-GB" b="1" dirty="0">
                <a:solidFill>
                  <a:srgbClr val="002B85"/>
                </a:solidFill>
              </a:rPr>
              <a:t> </a:t>
            </a:r>
            <a:r>
              <a:rPr lang="en-GB" b="1" dirty="0" err="1">
                <a:solidFill>
                  <a:srgbClr val="002B85"/>
                </a:solidFill>
              </a:rPr>
              <a:t>trọng</a:t>
            </a:r>
            <a:r>
              <a:rPr lang="en-GB" b="1" dirty="0">
                <a:solidFill>
                  <a:srgbClr val="002B85"/>
                </a:solidFill>
              </a:rPr>
              <a:t> </a:t>
            </a:r>
            <a:r>
              <a:rPr lang="en-GB" b="1" dirty="0" err="1">
                <a:solidFill>
                  <a:srgbClr val="002B85"/>
                </a:solidFill>
              </a:rPr>
              <a:t>lớn</a:t>
            </a:r>
            <a:r>
              <a:rPr lang="en-GB" b="1" dirty="0">
                <a:solidFill>
                  <a:srgbClr val="002B85"/>
                </a:solidFill>
              </a:rPr>
              <a:t> </a:t>
            </a:r>
            <a:r>
              <a:rPr lang="en-GB" b="1" dirty="0" err="1">
                <a:solidFill>
                  <a:srgbClr val="002B85"/>
                </a:solidFill>
              </a:rPr>
              <a:t>hơn</a:t>
            </a:r>
            <a:endParaRPr lang="en-GB" b="1" dirty="0">
              <a:solidFill>
                <a:srgbClr val="002B85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F460B4-CE9C-1A98-D3CD-38F553CD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12765" r="5004" b="15505"/>
          <a:stretch/>
        </p:blipFill>
        <p:spPr>
          <a:xfrm>
            <a:off x="8058497" y="970234"/>
            <a:ext cx="3625063" cy="245606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A0B33FE-AE1F-545F-93C9-A63C82DD0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435949"/>
              </p:ext>
            </p:extLst>
          </p:nvPr>
        </p:nvGraphicFramePr>
        <p:xfrm>
          <a:off x="418454" y="3551534"/>
          <a:ext cx="11265106" cy="2510483"/>
        </p:xfrm>
        <a:graphic>
          <a:graphicData uri="http://schemas.openxmlformats.org/drawingml/2006/table">
            <a:tbl>
              <a:tblPr/>
              <a:tblGrid>
                <a:gridCol w="2792436">
                  <a:extLst>
                    <a:ext uri="{9D8B030D-6E8A-4147-A177-3AD203B41FA5}">
                      <a16:colId xmlns:a16="http://schemas.microsoft.com/office/drawing/2014/main" val="1275043389"/>
                    </a:ext>
                  </a:extLst>
                </a:gridCol>
                <a:gridCol w="676518">
                  <a:extLst>
                    <a:ext uri="{9D8B030D-6E8A-4147-A177-3AD203B41FA5}">
                      <a16:colId xmlns:a16="http://schemas.microsoft.com/office/drawing/2014/main" val="552056184"/>
                    </a:ext>
                  </a:extLst>
                </a:gridCol>
                <a:gridCol w="4109717">
                  <a:extLst>
                    <a:ext uri="{9D8B030D-6E8A-4147-A177-3AD203B41FA5}">
                      <a16:colId xmlns:a16="http://schemas.microsoft.com/office/drawing/2014/main" val="3488788009"/>
                    </a:ext>
                  </a:extLst>
                </a:gridCol>
                <a:gridCol w="3686435">
                  <a:extLst>
                    <a:ext uri="{9D8B030D-6E8A-4147-A177-3AD203B41FA5}">
                      <a16:colId xmlns:a16="http://schemas.microsoft.com/office/drawing/2014/main" val="4136231671"/>
                    </a:ext>
                  </a:extLst>
                </a:gridCol>
              </a:tblGrid>
              <a:tr h="280174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vi-V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THÔNG SỐ KÍCH THƯỚC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187847"/>
                  </a:ext>
                </a:extLst>
              </a:tr>
              <a:tr h="2716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Kích thước bao (D x R x C)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6.340 x 2.500 x 2.850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6330x2500x2880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680769"/>
                  </a:ext>
                </a:extLst>
              </a:tr>
              <a:tr h="271620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Chiều dài cơ sở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  <a:endParaRPr lang="vi-VN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3.65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3.65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812728"/>
                  </a:ext>
                </a:extLst>
              </a:tr>
              <a:tr h="271620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Kích thước trong (DxRxC)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4.050 x 2.290 x 745 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(6,8 m3)</a:t>
                      </a:r>
                      <a:endParaRPr lang="vi-VN" sz="16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4030 x 2270 x 745 </a:t>
                      </a:r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(6,8 m3)</a:t>
                      </a:r>
                      <a:endParaRPr lang="vi-VN" sz="16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8174"/>
                  </a:ext>
                </a:extLst>
              </a:tr>
              <a:tr h="271620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vi-V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THÔNG SỐ VỀ TRỌNG LƯỢNG</a:t>
                      </a:r>
                      <a:r>
                        <a:rPr lang="vi-VN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vi-VN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vi-VN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638572"/>
                  </a:ext>
                </a:extLst>
              </a:tr>
              <a:tr h="328969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Trọng lượng bản thân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kg</a:t>
                      </a:r>
                      <a:endParaRPr lang="vi-VN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7060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7190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1892"/>
                  </a:ext>
                </a:extLst>
              </a:tr>
              <a:tr h="2716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Trọng tải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8610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025307"/>
                  </a:ext>
                </a:extLst>
              </a:tr>
              <a:tr h="271620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Trọng lượng toàn bộ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kg</a:t>
                      </a:r>
                      <a:endParaRPr lang="vi-VN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15705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15995</a:t>
                      </a:r>
                      <a:endParaRPr lang="vi-VN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581616"/>
                  </a:ext>
                </a:extLst>
              </a:tr>
              <a:tr h="2716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 chỗ ngồi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Người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416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A72B8E9-A70E-D170-A6F4-C3D759DE7B4C}"/>
              </a:ext>
            </a:extLst>
          </p:cNvPr>
          <p:cNvSpPr txBox="1"/>
          <p:nvPr/>
        </p:nvSpPr>
        <p:spPr>
          <a:xfrm>
            <a:off x="418455" y="944495"/>
            <a:ext cx="1395832" cy="400110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000" b="1"/>
              <a:t>Thùng xe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49D7B1C3-1D8A-6A3F-474C-2102FF60E06B}"/>
              </a:ext>
            </a:extLst>
          </p:cNvPr>
          <p:cNvSpPr/>
          <p:nvPr/>
        </p:nvSpPr>
        <p:spPr>
          <a:xfrm rot="13500000">
            <a:off x="-173456" y="971094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E94662-0E01-D9A2-1D9C-C14B3BFA99F4}"/>
              </a:ext>
            </a:extLst>
          </p:cNvPr>
          <p:cNvSpPr/>
          <p:nvPr/>
        </p:nvSpPr>
        <p:spPr>
          <a:xfrm rot="10800000">
            <a:off x="0" y="6150568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3CD1FC-F673-21B1-6782-5C70A9532286}"/>
              </a:ext>
            </a:extLst>
          </p:cNvPr>
          <p:cNvCxnSpPr>
            <a:cxnSpLocks/>
          </p:cNvCxnSpPr>
          <p:nvPr/>
        </p:nvCxnSpPr>
        <p:spPr>
          <a:xfrm flipV="1">
            <a:off x="4279106" y="1428750"/>
            <a:ext cx="1364457" cy="188119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062AF4-571E-93C1-C0F7-97F9656D71C5}"/>
              </a:ext>
            </a:extLst>
          </p:cNvPr>
          <p:cNvCxnSpPr>
            <a:cxnSpLocks/>
          </p:cNvCxnSpPr>
          <p:nvPr/>
        </p:nvCxnSpPr>
        <p:spPr>
          <a:xfrm>
            <a:off x="5643563" y="1428750"/>
            <a:ext cx="1524000" cy="32385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EFE684-7583-8E86-51D2-550A86E861A0}"/>
              </a:ext>
            </a:extLst>
          </p:cNvPr>
          <p:cNvCxnSpPr>
            <a:cxnSpLocks/>
          </p:cNvCxnSpPr>
          <p:nvPr/>
        </p:nvCxnSpPr>
        <p:spPr>
          <a:xfrm flipV="1">
            <a:off x="5612606" y="1428750"/>
            <a:ext cx="30957" cy="85248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C8DC7F1-F249-8DB2-9D18-4E4BA1D428CC}"/>
              </a:ext>
            </a:extLst>
          </p:cNvPr>
          <p:cNvSpPr txBox="1"/>
          <p:nvPr/>
        </p:nvSpPr>
        <p:spPr>
          <a:xfrm rot="21122179">
            <a:off x="4397828" y="1144549"/>
            <a:ext cx="118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2290mm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F526C1-1929-3094-07B8-84A6DB313C3F}"/>
              </a:ext>
            </a:extLst>
          </p:cNvPr>
          <p:cNvSpPr txBox="1"/>
          <p:nvPr/>
        </p:nvSpPr>
        <p:spPr>
          <a:xfrm rot="732240">
            <a:off x="5885484" y="1219474"/>
            <a:ext cx="118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4050mm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336103-8CB1-5FCB-FD23-14761098F187}"/>
              </a:ext>
            </a:extLst>
          </p:cNvPr>
          <p:cNvSpPr txBox="1"/>
          <p:nvPr/>
        </p:nvSpPr>
        <p:spPr>
          <a:xfrm>
            <a:off x="5674520" y="1751612"/>
            <a:ext cx="1000920" cy="30646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745mm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D170C53-6FC6-F97B-2EBA-E5D169DB2F8F}"/>
              </a:ext>
            </a:extLst>
          </p:cNvPr>
          <p:cNvCxnSpPr>
            <a:cxnSpLocks/>
          </p:cNvCxnSpPr>
          <p:nvPr/>
        </p:nvCxnSpPr>
        <p:spPr>
          <a:xfrm flipV="1">
            <a:off x="8391525" y="1188660"/>
            <a:ext cx="1352675" cy="28501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6775317-23D9-06BD-C213-4E667681D3A4}"/>
              </a:ext>
            </a:extLst>
          </p:cNvPr>
          <p:cNvCxnSpPr>
            <a:cxnSpLocks/>
          </p:cNvCxnSpPr>
          <p:nvPr/>
        </p:nvCxnSpPr>
        <p:spPr>
          <a:xfrm>
            <a:off x="9735074" y="1187672"/>
            <a:ext cx="1432989" cy="45987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E142790-3A07-396F-645D-CC8B2F2A8E5D}"/>
              </a:ext>
            </a:extLst>
          </p:cNvPr>
          <p:cNvCxnSpPr>
            <a:cxnSpLocks/>
          </p:cNvCxnSpPr>
          <p:nvPr/>
        </p:nvCxnSpPr>
        <p:spPr>
          <a:xfrm flipH="1" flipV="1">
            <a:off x="9734617" y="1187672"/>
            <a:ext cx="457" cy="92687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C7040ED-5261-6CCD-2624-5F0435DF0A2F}"/>
              </a:ext>
            </a:extLst>
          </p:cNvPr>
          <p:cNvSpPr txBox="1"/>
          <p:nvPr/>
        </p:nvSpPr>
        <p:spPr>
          <a:xfrm rot="20928790">
            <a:off x="8535800" y="993010"/>
            <a:ext cx="118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2270mm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C65C65-D716-D95C-5F5B-7225F6A0BF05}"/>
              </a:ext>
            </a:extLst>
          </p:cNvPr>
          <p:cNvSpPr txBox="1"/>
          <p:nvPr/>
        </p:nvSpPr>
        <p:spPr>
          <a:xfrm rot="1067018">
            <a:off x="9956125" y="1100270"/>
            <a:ext cx="118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4030mm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F0F3DF-EA5E-EB5C-9605-A53B2D688F04}"/>
              </a:ext>
            </a:extLst>
          </p:cNvPr>
          <p:cNvSpPr txBox="1"/>
          <p:nvPr/>
        </p:nvSpPr>
        <p:spPr>
          <a:xfrm>
            <a:off x="9812492" y="1600073"/>
            <a:ext cx="1000920" cy="30646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745mm</a:t>
            </a:r>
          </a:p>
        </p:txBody>
      </p:sp>
    </p:spTree>
    <p:extLst>
      <p:ext uri="{BB962C8B-B14F-4D97-AF65-F5344CB8AC3E}">
        <p14:creationId xmlns:p14="http://schemas.microsoft.com/office/powerpoint/2010/main" val="165924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5</a:t>
            </a:fld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34E12-0356-752A-D227-77B39D98F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98226" y="1003842"/>
            <a:ext cx="2316066" cy="3088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4C871-723A-DE7F-DF77-FE5A22115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r="5628"/>
          <a:stretch/>
        </p:blipFill>
        <p:spPr>
          <a:xfrm>
            <a:off x="5305597" y="1389853"/>
            <a:ext cx="1460500" cy="2316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3C24B-355E-D2E5-057F-F190C80E49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4145" r="24910" b="25766"/>
          <a:stretch/>
        </p:blipFill>
        <p:spPr>
          <a:xfrm>
            <a:off x="7064025" y="1389853"/>
            <a:ext cx="3191290" cy="2316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B76C8-8ACA-F452-6F82-427BBD5685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t="17838" r="23894" b="3424"/>
          <a:stretch/>
        </p:blipFill>
        <p:spPr>
          <a:xfrm>
            <a:off x="10360609" y="1389853"/>
            <a:ext cx="1412935" cy="231606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83E0016-FCED-3067-3F58-1A547CD52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940116"/>
              </p:ext>
            </p:extLst>
          </p:nvPr>
        </p:nvGraphicFramePr>
        <p:xfrm>
          <a:off x="435041" y="3864036"/>
          <a:ext cx="11338504" cy="2640486"/>
        </p:xfrm>
        <a:graphic>
          <a:graphicData uri="http://schemas.openxmlformats.org/drawingml/2006/table">
            <a:tbl>
              <a:tblPr/>
              <a:tblGrid>
                <a:gridCol w="2057399">
                  <a:extLst>
                    <a:ext uri="{9D8B030D-6E8A-4147-A177-3AD203B41FA5}">
                      <a16:colId xmlns:a16="http://schemas.microsoft.com/office/drawing/2014/main" val="1534280095"/>
                    </a:ext>
                  </a:extLst>
                </a:gridCol>
                <a:gridCol w="4476750">
                  <a:extLst>
                    <a:ext uri="{9D8B030D-6E8A-4147-A177-3AD203B41FA5}">
                      <a16:colId xmlns:a16="http://schemas.microsoft.com/office/drawing/2014/main" val="576482595"/>
                    </a:ext>
                  </a:extLst>
                </a:gridCol>
                <a:gridCol w="4804355">
                  <a:extLst>
                    <a:ext uri="{9D8B030D-6E8A-4147-A177-3AD203B41FA5}">
                      <a16:colId xmlns:a16="http://schemas.microsoft.com/office/drawing/2014/main" val="986969116"/>
                    </a:ext>
                  </a:extLst>
                </a:gridCol>
              </a:tblGrid>
              <a:tr h="345419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HỘP SỐ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112147"/>
                  </a:ext>
                </a:extLst>
              </a:tr>
              <a:tr h="3454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Kiểu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hộp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Hộp số cơ khí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vi-VN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Hộp số cơ khí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331087"/>
                  </a:ext>
                </a:extLst>
              </a:tr>
              <a:tr h="3454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Dẫn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động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 sàn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 sàn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448888"/>
                  </a:ext>
                </a:extLst>
              </a:tr>
              <a:tr h="3454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tay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số tiến + 1 số lùi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số tiến + 2 số lùi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742031"/>
                  </a:ext>
                </a:extLst>
              </a:tr>
              <a:tr h="679247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Tỷ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truyền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hộp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số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chính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7,454; 4,823; 3,075; 1,976; 1,48; 1,000;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7,339; 5,240; 3,764; 2,823; 1,950; 1,390; 1,000;0,750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896775"/>
                  </a:ext>
                </a:extLst>
              </a:tr>
              <a:tr h="579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iR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= 6,709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R1= 7,339, R2= 1,950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6494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49C3F31-3C6B-42FA-8B9F-F70DE0406253}"/>
              </a:ext>
            </a:extLst>
          </p:cNvPr>
          <p:cNvSpPr txBox="1"/>
          <p:nvPr/>
        </p:nvSpPr>
        <p:spPr>
          <a:xfrm>
            <a:off x="418455" y="944495"/>
            <a:ext cx="1395832" cy="461665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Hộp số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FCD0623-0A17-4E43-F3B4-588F3673AF7E}"/>
              </a:ext>
            </a:extLst>
          </p:cNvPr>
          <p:cNvSpPr/>
          <p:nvPr/>
        </p:nvSpPr>
        <p:spPr>
          <a:xfrm rot="13500000">
            <a:off x="-173456" y="971094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6D3587-27EB-C7CE-2AF3-2FD69483A2A0}"/>
              </a:ext>
            </a:extLst>
          </p:cNvPr>
          <p:cNvSpPr txBox="1"/>
          <p:nvPr/>
        </p:nvSpPr>
        <p:spPr>
          <a:xfrm>
            <a:off x="3025838" y="681867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ST11890D2-E4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6CF740-9F9C-7030-2E38-A7BEF25A4693}"/>
              </a:ext>
            </a:extLst>
          </p:cNvPr>
          <p:cNvSpPr txBox="1"/>
          <p:nvPr/>
        </p:nvSpPr>
        <p:spPr>
          <a:xfrm>
            <a:off x="7864945" y="681867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ST12090D2-E5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85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6</a:t>
            </a:fld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EBA82-3B6F-3452-59EE-81CBAFF0D61C}"/>
              </a:ext>
            </a:extLst>
          </p:cNvPr>
          <p:cNvSpPr txBox="1"/>
          <p:nvPr/>
        </p:nvSpPr>
        <p:spPr>
          <a:xfrm>
            <a:off x="215025" y="3751236"/>
            <a:ext cx="115585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B85"/>
                </a:solidFill>
              </a:rPr>
              <a:t>Nhận</a:t>
            </a:r>
            <a:r>
              <a:rPr lang="en-GB" sz="2000" b="1" dirty="0">
                <a:solidFill>
                  <a:srgbClr val="002B85"/>
                </a:solidFill>
              </a:rPr>
              <a:t> </a:t>
            </a:r>
            <a:r>
              <a:rPr lang="en-GB" sz="2000" b="1" dirty="0" err="1">
                <a:solidFill>
                  <a:srgbClr val="002B85"/>
                </a:solidFill>
              </a:rPr>
              <a:t>xét</a:t>
            </a:r>
            <a:r>
              <a:rPr lang="en-GB" sz="2000" b="1" dirty="0">
                <a:solidFill>
                  <a:srgbClr val="002B85"/>
                </a:solidFill>
              </a:rPr>
              <a:t>: </a:t>
            </a:r>
            <a:r>
              <a:rPr lang="vi-VN" sz="2000" b="1" dirty="0">
                <a:solidFill>
                  <a:srgbClr val="002B85"/>
                </a:solidFill>
              </a:rPr>
              <a:t>Thông số hộp số 8 số tiến, 02 số lùi giúp khách hàng có lợi khi vận hành.</a:t>
            </a:r>
          </a:p>
          <a:p>
            <a:pPr lvl="1" algn="just"/>
            <a:r>
              <a:rPr lang="vi-VN" sz="2000" b="1" dirty="0">
                <a:solidFill>
                  <a:srgbClr val="002B85"/>
                </a:solidFill>
              </a:rPr>
              <a:t>1. Hiệu suất cao:  </a:t>
            </a:r>
            <a:r>
              <a:rPr lang="vi-VN" sz="2000" dirty="0"/>
              <a:t>Điều chỉnh tỷ số truyền phù hợp với tốc độ và điều kiện lái xe. Điều này giúp tiết kiệm nhiên liệu và tăng khả năng tăng tốc của xe.</a:t>
            </a:r>
          </a:p>
          <a:p>
            <a:pPr lvl="1" algn="just"/>
            <a:r>
              <a:rPr lang="vi-VN" sz="2000" b="1" dirty="0">
                <a:solidFill>
                  <a:srgbClr val="002B85"/>
                </a:solidFill>
              </a:rPr>
              <a:t>2. Độ mượt mà: </a:t>
            </a:r>
            <a:r>
              <a:rPr lang="vi-VN" sz="2000" dirty="0"/>
              <a:t>Cho phép chuyển số linh hoạt và mượt mà, giúp lái xe thao tác êm ái và không gặp phải trục trặc trong quá trình chuyển số.</a:t>
            </a:r>
          </a:p>
          <a:p>
            <a:pPr lvl="1" algn="just"/>
            <a:r>
              <a:rPr lang="vi-VN" sz="2000" b="1" dirty="0">
                <a:solidFill>
                  <a:srgbClr val="002B85"/>
                </a:solidFill>
              </a:rPr>
              <a:t>3. Độ chính xác cao: </a:t>
            </a:r>
            <a:r>
              <a:rPr lang="vi-VN" sz="2000" dirty="0"/>
              <a:t>Cho phép chọn được tỷ số truyền tốt nhất cho mọi tình huống và địa hình di chuyển của xe.</a:t>
            </a:r>
          </a:p>
          <a:p>
            <a:pPr lvl="1" algn="just"/>
            <a:r>
              <a:rPr lang="vi-VN" sz="2000" b="1" dirty="0">
                <a:solidFill>
                  <a:srgbClr val="002B85"/>
                </a:solidFill>
              </a:rPr>
              <a:t>4. Tăng tốc độ tối đa: </a:t>
            </a:r>
            <a:r>
              <a:rPr lang="vi-VN" sz="2000" dirty="0"/>
              <a:t>Cho phép xe đạt được tốc độ tối đa cao hơn </a:t>
            </a:r>
            <a:r>
              <a:rPr lang="vi-VN" sz="2000"/>
              <a:t>so với </a:t>
            </a:r>
            <a:r>
              <a:rPr lang="vi-VN" sz="2000" b="1">
                <a:solidFill>
                  <a:srgbClr val="002B85"/>
                </a:solidFill>
              </a:rPr>
              <a:t>hộp số 6 </a:t>
            </a:r>
            <a:r>
              <a:rPr lang="en-US" sz="2000" b="1">
                <a:solidFill>
                  <a:srgbClr val="002B85"/>
                </a:solidFill>
              </a:rPr>
              <a:t>cấp</a:t>
            </a:r>
            <a:r>
              <a:rPr lang="vi-VN" sz="2000"/>
              <a:t>. </a:t>
            </a:r>
            <a:r>
              <a:rPr lang="vi-VN" sz="2000" dirty="0"/>
              <a:t>Điều này đặc biệt quan trọng khi lái xe trên đường bằng, </a:t>
            </a:r>
            <a:r>
              <a:rPr lang="vi-VN" sz="2000"/>
              <a:t>cao tốc</a:t>
            </a:r>
            <a:endParaRPr lang="en-GB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718CBD-CC5F-346C-C194-340080CE4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98226" y="718092"/>
            <a:ext cx="2316066" cy="3088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6BC327-8B09-3010-C181-4A3C58054F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r="5628"/>
          <a:stretch/>
        </p:blipFill>
        <p:spPr>
          <a:xfrm>
            <a:off x="5305597" y="1104103"/>
            <a:ext cx="1460500" cy="2316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DDFD92-5279-FE5A-CF03-7A770BCE2B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4145" r="24910" b="25766"/>
          <a:stretch/>
        </p:blipFill>
        <p:spPr>
          <a:xfrm>
            <a:off x="7064025" y="1104103"/>
            <a:ext cx="3191290" cy="2316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FB9DA0-0BC5-AE0C-2FC1-AC5B5D3BFF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t="17838" r="23894" b="3424"/>
          <a:stretch/>
        </p:blipFill>
        <p:spPr>
          <a:xfrm>
            <a:off x="10360609" y="1104103"/>
            <a:ext cx="1412935" cy="23160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8F8503-0A0D-5F9E-F101-F95B8E0CFFDF}"/>
              </a:ext>
            </a:extLst>
          </p:cNvPr>
          <p:cNvSpPr txBox="1"/>
          <p:nvPr/>
        </p:nvSpPr>
        <p:spPr>
          <a:xfrm>
            <a:off x="3025838" y="396117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ST11890D2-E4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6F5AA7-BE92-5306-0B95-A0A6EF818146}"/>
              </a:ext>
            </a:extLst>
          </p:cNvPr>
          <p:cNvSpPr txBox="1"/>
          <p:nvPr/>
        </p:nvSpPr>
        <p:spPr>
          <a:xfrm>
            <a:off x="7864945" y="396117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ST12090D2-E5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0D22BC-C916-BEE4-9D1C-0320811E781A}"/>
              </a:ext>
            </a:extLst>
          </p:cNvPr>
          <p:cNvSpPr/>
          <p:nvPr/>
        </p:nvSpPr>
        <p:spPr>
          <a:xfrm rot="10800000">
            <a:off x="0" y="3751236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B0979-F968-B3E1-BD24-969212A65759}"/>
              </a:ext>
            </a:extLst>
          </p:cNvPr>
          <p:cNvSpPr txBox="1"/>
          <p:nvPr/>
        </p:nvSpPr>
        <p:spPr>
          <a:xfrm>
            <a:off x="418455" y="944495"/>
            <a:ext cx="1395832" cy="461665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Hộp số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1EF99F5-D4E0-B08B-609A-DAB4F6F42235}"/>
              </a:ext>
            </a:extLst>
          </p:cNvPr>
          <p:cNvSpPr/>
          <p:nvPr/>
        </p:nvSpPr>
        <p:spPr>
          <a:xfrm rot="13500000">
            <a:off x="-173456" y="971094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1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7</a:t>
            </a:fld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C3940-B848-2E77-4642-06C752633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0463" y="899246"/>
            <a:ext cx="3485633" cy="2614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D9D848-3E65-578F-2F7D-435B46A787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t="20540" r="14698" b="18558"/>
          <a:stretch/>
        </p:blipFill>
        <p:spPr>
          <a:xfrm>
            <a:off x="7607373" y="906801"/>
            <a:ext cx="3784309" cy="2606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9F3E7B-E336-60CF-2A7C-F5F664CE9A16}"/>
              </a:ext>
            </a:extLst>
          </p:cNvPr>
          <p:cNvSpPr txBox="1"/>
          <p:nvPr/>
        </p:nvSpPr>
        <p:spPr>
          <a:xfrm>
            <a:off x="531340" y="5380672"/>
            <a:ext cx="11073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 err="1"/>
              <a:t>Nhận</a:t>
            </a:r>
            <a:r>
              <a:rPr lang="en-GB" b="1" dirty="0"/>
              <a:t> </a:t>
            </a:r>
            <a:r>
              <a:rPr lang="en-GB" b="1" dirty="0" err="1"/>
              <a:t>xét</a:t>
            </a:r>
            <a:r>
              <a:rPr lang="en-GB" b="1" dirty="0"/>
              <a:t>: </a:t>
            </a:r>
          </a:p>
          <a:p>
            <a:pPr algn="just"/>
            <a:r>
              <a:rPr lang="vi-VN" dirty="0"/>
              <a:t>Xe ST 12090D2-E5 được trang bị cầu đúc có khả năng chịu tải cầu lớn hơn do đó  khả năng vượt tải là lớn hơn xe cùng phân khúc. Bền hơn.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BA0B719-6078-77FA-75A3-9D0E0EEF2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837790"/>
              </p:ext>
            </p:extLst>
          </p:nvPr>
        </p:nvGraphicFramePr>
        <p:xfrm>
          <a:off x="712923" y="3655702"/>
          <a:ext cx="10692364" cy="1231572"/>
        </p:xfrm>
        <a:graphic>
          <a:graphicData uri="http://schemas.openxmlformats.org/drawingml/2006/table">
            <a:tbl>
              <a:tblPr/>
              <a:tblGrid>
                <a:gridCol w="3797603">
                  <a:extLst>
                    <a:ext uri="{9D8B030D-6E8A-4147-A177-3AD203B41FA5}">
                      <a16:colId xmlns:a16="http://schemas.microsoft.com/office/drawing/2014/main" val="2094261759"/>
                    </a:ext>
                  </a:extLst>
                </a:gridCol>
                <a:gridCol w="1151940">
                  <a:extLst>
                    <a:ext uri="{9D8B030D-6E8A-4147-A177-3AD203B41FA5}">
                      <a16:colId xmlns:a16="http://schemas.microsoft.com/office/drawing/2014/main" val="2886291602"/>
                    </a:ext>
                  </a:extLst>
                </a:gridCol>
                <a:gridCol w="2970570">
                  <a:extLst>
                    <a:ext uri="{9D8B030D-6E8A-4147-A177-3AD203B41FA5}">
                      <a16:colId xmlns:a16="http://schemas.microsoft.com/office/drawing/2014/main" val="1018545039"/>
                    </a:ext>
                  </a:extLst>
                </a:gridCol>
                <a:gridCol w="2772251">
                  <a:extLst>
                    <a:ext uri="{9D8B030D-6E8A-4147-A177-3AD203B41FA5}">
                      <a16:colId xmlns:a16="http://schemas.microsoft.com/office/drawing/2014/main" val="2390565020"/>
                    </a:ext>
                  </a:extLst>
                </a:gridCol>
              </a:tblGrid>
              <a:tr h="313930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CẦU XE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8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668630"/>
                  </a:ext>
                </a:extLst>
              </a:tr>
              <a:tr h="301856">
                <a:tc>
                  <a:txBody>
                    <a:bodyPr/>
                    <a:lstStyle/>
                    <a:p>
                      <a:pPr algn="l" rtl="0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Khả năng chịu tải Cầu trước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Tấn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153527"/>
                  </a:ext>
                </a:extLst>
              </a:tr>
              <a:tr h="30185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Khả năng chịu tải Cầu sau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Tấn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453590"/>
                  </a:ext>
                </a:extLst>
              </a:tr>
              <a:tr h="3139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Tỷ số truyền Cầu sau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215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FDE1FDC-D839-1425-EC62-4C631CBB264E}"/>
              </a:ext>
            </a:extLst>
          </p:cNvPr>
          <p:cNvSpPr txBox="1"/>
          <p:nvPr/>
        </p:nvSpPr>
        <p:spPr>
          <a:xfrm>
            <a:off x="3025837" y="410602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ST11890D2-E4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E69D3-1170-02A1-537F-765B1586626E}"/>
              </a:ext>
            </a:extLst>
          </p:cNvPr>
          <p:cNvSpPr txBox="1"/>
          <p:nvPr/>
        </p:nvSpPr>
        <p:spPr>
          <a:xfrm>
            <a:off x="7864944" y="410602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ST12090D2-E5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B0557D-F604-A0B0-531F-A935F1743371}"/>
              </a:ext>
            </a:extLst>
          </p:cNvPr>
          <p:cNvSpPr/>
          <p:nvPr/>
        </p:nvSpPr>
        <p:spPr>
          <a:xfrm>
            <a:off x="3874576" y="1582414"/>
            <a:ext cx="1968285" cy="158082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39CC69-C4B4-1692-AD4B-FB965D356277}"/>
              </a:ext>
            </a:extLst>
          </p:cNvPr>
          <p:cNvSpPr/>
          <p:nvPr/>
        </p:nvSpPr>
        <p:spPr>
          <a:xfrm>
            <a:off x="8515384" y="1520420"/>
            <a:ext cx="1968285" cy="158082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2ED9C4-85F4-7FDD-CDAB-625E5414E7C1}"/>
              </a:ext>
            </a:extLst>
          </p:cNvPr>
          <p:cNvSpPr txBox="1"/>
          <p:nvPr/>
        </p:nvSpPr>
        <p:spPr>
          <a:xfrm>
            <a:off x="418455" y="944495"/>
            <a:ext cx="1395832" cy="461665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Cầu xe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904BAA71-6257-F1F0-F25C-F905F72CCB44}"/>
              </a:ext>
            </a:extLst>
          </p:cNvPr>
          <p:cNvSpPr/>
          <p:nvPr/>
        </p:nvSpPr>
        <p:spPr>
          <a:xfrm rot="13500000">
            <a:off x="-173456" y="971094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4C3F3-699B-A637-2ECC-CAF93B97E08E}"/>
              </a:ext>
            </a:extLst>
          </p:cNvPr>
          <p:cNvSpPr/>
          <p:nvPr/>
        </p:nvSpPr>
        <p:spPr>
          <a:xfrm rot="10800000">
            <a:off x="-1" y="5550500"/>
            <a:ext cx="128089" cy="5836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8</a:t>
            </a:fld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0518C-6FBC-40EA-8BC9-038D8695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9" y="1216037"/>
            <a:ext cx="3012032" cy="23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667B4-02BC-2AF3-889C-DB99B3807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9051" y="4258272"/>
            <a:ext cx="3012030" cy="2259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DD8069-5153-3765-986B-AC80AE1712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64" r="47498" b="21622"/>
          <a:stretch/>
        </p:blipFill>
        <p:spPr>
          <a:xfrm>
            <a:off x="8200933" y="4258271"/>
            <a:ext cx="2892347" cy="2259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B86C12-B9F1-9BCC-D944-89C1330F03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7" b="5585"/>
          <a:stretch/>
        </p:blipFill>
        <p:spPr>
          <a:xfrm>
            <a:off x="8200933" y="1283723"/>
            <a:ext cx="2956975" cy="22590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EF0A79-ACBF-07C5-A299-7144BDEA0190}"/>
              </a:ext>
            </a:extLst>
          </p:cNvPr>
          <p:cNvSpPr txBox="1"/>
          <p:nvPr/>
        </p:nvSpPr>
        <p:spPr>
          <a:xfrm>
            <a:off x="3671505" y="1809237"/>
            <a:ext cx="4359003" cy="120032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GB" b="1"/>
              <a:t>Nhận </a:t>
            </a:r>
            <a:r>
              <a:rPr lang="en-GB" b="1" dirty="0" err="1"/>
              <a:t>xét</a:t>
            </a:r>
            <a:r>
              <a:rPr lang="en-GB" b="1"/>
              <a:t>: </a:t>
            </a:r>
          </a:p>
          <a:p>
            <a:pPr algn="just"/>
            <a:r>
              <a:rPr lang="en-GB"/>
              <a:t>ST12090D2 </a:t>
            </a:r>
            <a:r>
              <a:rPr lang="en-GB" b="1" dirty="0" err="1">
                <a:solidFill>
                  <a:srgbClr val="002B85"/>
                </a:solidFill>
              </a:rPr>
              <a:t>được</a:t>
            </a:r>
            <a:r>
              <a:rPr lang="en-GB" b="1" dirty="0">
                <a:solidFill>
                  <a:srgbClr val="002B85"/>
                </a:solidFill>
              </a:rPr>
              <a:t> </a:t>
            </a:r>
            <a:r>
              <a:rPr lang="en-GB" b="1" dirty="0" err="1">
                <a:solidFill>
                  <a:srgbClr val="002B85"/>
                </a:solidFill>
              </a:rPr>
              <a:t>trang</a:t>
            </a:r>
            <a:r>
              <a:rPr lang="en-GB" b="1" dirty="0">
                <a:solidFill>
                  <a:srgbClr val="002B85"/>
                </a:solidFill>
              </a:rPr>
              <a:t> </a:t>
            </a:r>
            <a:r>
              <a:rPr lang="en-GB" b="1" dirty="0" err="1">
                <a:solidFill>
                  <a:srgbClr val="002B85"/>
                </a:solidFill>
              </a:rPr>
              <a:t>bị</a:t>
            </a:r>
            <a:r>
              <a:rPr lang="en-GB" b="1" dirty="0">
                <a:solidFill>
                  <a:srgbClr val="002B85"/>
                </a:solidFill>
              </a:rPr>
              <a:t> </a:t>
            </a:r>
            <a:r>
              <a:rPr lang="en-GB" b="1" dirty="0" err="1">
                <a:solidFill>
                  <a:srgbClr val="002B85"/>
                </a:solidFill>
              </a:rPr>
              <a:t>ghế</a:t>
            </a:r>
            <a:r>
              <a:rPr lang="en-GB" b="1" dirty="0">
                <a:solidFill>
                  <a:srgbClr val="002B85"/>
                </a:solidFill>
              </a:rPr>
              <a:t> </a:t>
            </a:r>
            <a:r>
              <a:rPr lang="en-GB" b="1" dirty="0" err="1">
                <a:solidFill>
                  <a:srgbClr val="002B85"/>
                </a:solidFill>
              </a:rPr>
              <a:t>hơi</a:t>
            </a:r>
            <a:r>
              <a:rPr lang="en-GB" b="1" dirty="0">
                <a:solidFill>
                  <a:srgbClr val="002B85"/>
                </a:solidFill>
              </a:rPr>
              <a:t> </a:t>
            </a:r>
            <a:r>
              <a:rPr lang="en-GB" dirty="0" err="1"/>
              <a:t>giúp</a:t>
            </a:r>
            <a:r>
              <a:rPr lang="en-GB" dirty="0"/>
              <a:t> </a:t>
            </a:r>
            <a:r>
              <a:rPr lang="en-GB" dirty="0" err="1"/>
              <a:t>tài</a:t>
            </a:r>
            <a:r>
              <a:rPr lang="en-GB" dirty="0"/>
              <a:t> </a:t>
            </a:r>
            <a:r>
              <a:rPr lang="en-GB" dirty="0" err="1"/>
              <a:t>xế</a:t>
            </a:r>
            <a:r>
              <a:rPr lang="en-GB" dirty="0"/>
              <a:t> </a:t>
            </a:r>
            <a:r>
              <a:rPr lang="en-GB" dirty="0" err="1"/>
              <a:t>lái</a:t>
            </a:r>
            <a:r>
              <a:rPr lang="en-GB" dirty="0"/>
              <a:t> </a:t>
            </a:r>
            <a:r>
              <a:rPr lang="en-GB" dirty="0" err="1"/>
              <a:t>xe</a:t>
            </a:r>
            <a:r>
              <a:rPr lang="en-GB" dirty="0"/>
              <a:t> </a:t>
            </a:r>
            <a:r>
              <a:rPr lang="en-GB" dirty="0" err="1"/>
              <a:t>ngồi</a:t>
            </a:r>
            <a:r>
              <a:rPr lang="en-GB" dirty="0"/>
              <a:t> </a:t>
            </a:r>
            <a:r>
              <a:rPr lang="en-GB" dirty="0" err="1"/>
              <a:t>lâu</a:t>
            </a:r>
            <a:r>
              <a:rPr lang="en-GB" dirty="0"/>
              <a:t>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êm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không</a:t>
            </a:r>
            <a:r>
              <a:rPr lang="en-GB" dirty="0"/>
              <a:t> </a:t>
            </a:r>
            <a:r>
              <a:rPr lang="en-GB" dirty="0" err="1"/>
              <a:t>bị</a:t>
            </a:r>
            <a:r>
              <a:rPr lang="en-GB" dirty="0"/>
              <a:t> </a:t>
            </a:r>
            <a:r>
              <a:rPr lang="en-GB" err="1"/>
              <a:t>mỏi</a:t>
            </a:r>
            <a:r>
              <a:rPr lang="en-GB"/>
              <a:t> mệt.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8333F8-D006-06CC-B323-81759690DDB0}"/>
              </a:ext>
            </a:extLst>
          </p:cNvPr>
          <p:cNvSpPr txBox="1"/>
          <p:nvPr/>
        </p:nvSpPr>
        <p:spPr>
          <a:xfrm>
            <a:off x="3671505" y="4787617"/>
            <a:ext cx="4359003" cy="120032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>
            <a:defPPr>
              <a:defRPr lang="vi-VN"/>
            </a:defPPr>
            <a:lvl1pPr algn="just">
              <a:defRPr b="1"/>
            </a:lvl1pPr>
          </a:lstStyle>
          <a:p>
            <a:r>
              <a:rPr lang="en-GB" dirty="0" err="1"/>
              <a:t>Nhận</a:t>
            </a:r>
            <a:r>
              <a:rPr lang="en-GB" dirty="0"/>
              <a:t> </a:t>
            </a:r>
            <a:r>
              <a:rPr lang="en-GB" dirty="0" err="1"/>
              <a:t>xét</a:t>
            </a:r>
            <a:r>
              <a:rPr lang="en-GB" dirty="0"/>
              <a:t>: </a:t>
            </a:r>
          </a:p>
          <a:p>
            <a:r>
              <a:rPr lang="en-GB" b="0" dirty="0"/>
              <a:t>ST12090D2 </a:t>
            </a:r>
            <a:r>
              <a:rPr lang="en-GB" dirty="0" err="1">
                <a:solidFill>
                  <a:srgbClr val="002B85"/>
                </a:solidFill>
              </a:rPr>
              <a:t>được</a:t>
            </a:r>
            <a:r>
              <a:rPr lang="en-GB" dirty="0">
                <a:solidFill>
                  <a:srgbClr val="002B85"/>
                </a:solidFill>
              </a:rPr>
              <a:t> </a:t>
            </a:r>
            <a:r>
              <a:rPr lang="en-GB" dirty="0" err="1">
                <a:solidFill>
                  <a:srgbClr val="002B85"/>
                </a:solidFill>
              </a:rPr>
              <a:t>trang</a:t>
            </a:r>
            <a:r>
              <a:rPr lang="en-GB" dirty="0">
                <a:solidFill>
                  <a:srgbClr val="002B85"/>
                </a:solidFill>
              </a:rPr>
              <a:t> </a:t>
            </a:r>
            <a:r>
              <a:rPr lang="en-GB" dirty="0" err="1">
                <a:solidFill>
                  <a:srgbClr val="002B85"/>
                </a:solidFill>
              </a:rPr>
              <a:t>bị</a:t>
            </a:r>
            <a:r>
              <a:rPr lang="en-GB" dirty="0">
                <a:solidFill>
                  <a:srgbClr val="002B85"/>
                </a:solidFill>
              </a:rPr>
              <a:t> </a:t>
            </a:r>
            <a:r>
              <a:rPr lang="en-GB" dirty="0" err="1">
                <a:solidFill>
                  <a:srgbClr val="002B85"/>
                </a:solidFill>
              </a:rPr>
              <a:t>kính</a:t>
            </a:r>
            <a:r>
              <a:rPr lang="en-GB" dirty="0">
                <a:solidFill>
                  <a:srgbClr val="002B85"/>
                </a:solidFill>
              </a:rPr>
              <a:t> </a:t>
            </a:r>
            <a:r>
              <a:rPr lang="en-GB" dirty="0" err="1">
                <a:solidFill>
                  <a:srgbClr val="002B85"/>
                </a:solidFill>
              </a:rPr>
              <a:t>điện</a:t>
            </a:r>
            <a:r>
              <a:rPr lang="en-GB" dirty="0">
                <a:solidFill>
                  <a:srgbClr val="002B85"/>
                </a:solidFill>
              </a:rPr>
              <a:t> </a:t>
            </a:r>
            <a:r>
              <a:rPr lang="en-GB" b="0" dirty="0" err="1"/>
              <a:t>giúp</a:t>
            </a:r>
            <a:r>
              <a:rPr lang="en-GB" b="0" dirty="0"/>
              <a:t> </a:t>
            </a:r>
            <a:r>
              <a:rPr lang="en-GB" b="0" dirty="0" err="1"/>
              <a:t>tài</a:t>
            </a:r>
            <a:r>
              <a:rPr lang="en-GB" b="0" dirty="0"/>
              <a:t> </a:t>
            </a:r>
            <a:r>
              <a:rPr lang="en-GB" b="0" dirty="0" err="1"/>
              <a:t>xế</a:t>
            </a:r>
            <a:r>
              <a:rPr lang="en-GB" b="0" dirty="0"/>
              <a:t> </a:t>
            </a:r>
            <a:r>
              <a:rPr lang="en-GB" b="0" dirty="0" err="1"/>
              <a:t>dễ</a:t>
            </a:r>
            <a:r>
              <a:rPr lang="en-GB" b="0" dirty="0"/>
              <a:t> </a:t>
            </a:r>
            <a:r>
              <a:rPr lang="en-GB" b="0" dirty="0" err="1"/>
              <a:t>dàng</a:t>
            </a:r>
            <a:r>
              <a:rPr lang="en-GB" b="0" dirty="0"/>
              <a:t> </a:t>
            </a:r>
            <a:r>
              <a:rPr lang="en-GB" b="0" dirty="0" err="1"/>
              <a:t>lên</a:t>
            </a:r>
            <a:r>
              <a:rPr lang="en-GB" b="0" dirty="0"/>
              <a:t> </a:t>
            </a:r>
            <a:r>
              <a:rPr lang="en-GB" b="0" dirty="0" err="1"/>
              <a:t>xuống</a:t>
            </a:r>
            <a:r>
              <a:rPr lang="en-GB" b="0" dirty="0"/>
              <a:t> </a:t>
            </a:r>
            <a:r>
              <a:rPr lang="en-GB" b="0" dirty="0" err="1"/>
              <a:t>kính</a:t>
            </a:r>
            <a:r>
              <a:rPr lang="en-GB" b="0" dirty="0"/>
              <a:t> </a:t>
            </a:r>
            <a:r>
              <a:rPr lang="en-GB" b="0" dirty="0" err="1"/>
              <a:t>để</a:t>
            </a:r>
            <a:r>
              <a:rPr lang="en-GB" b="0" dirty="0"/>
              <a:t> </a:t>
            </a:r>
            <a:r>
              <a:rPr lang="en-GB" b="0" dirty="0" err="1"/>
              <a:t>quan</a:t>
            </a:r>
            <a:r>
              <a:rPr lang="en-GB" b="0" dirty="0"/>
              <a:t> </a:t>
            </a:r>
            <a:r>
              <a:rPr lang="en-GB" b="0" dirty="0" err="1"/>
              <a:t>sát</a:t>
            </a:r>
            <a:r>
              <a:rPr lang="en-GB" b="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409DE-1635-2D27-3348-BF76FCD21ACC}"/>
              </a:ext>
            </a:extLst>
          </p:cNvPr>
          <p:cNvSpPr txBox="1"/>
          <p:nvPr/>
        </p:nvSpPr>
        <p:spPr>
          <a:xfrm>
            <a:off x="124935" y="568198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ST11890D2-E4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2DD43-E4BB-B721-7570-8AA197EE5E6F}"/>
              </a:ext>
            </a:extLst>
          </p:cNvPr>
          <p:cNvSpPr txBox="1"/>
          <p:nvPr/>
        </p:nvSpPr>
        <p:spPr>
          <a:xfrm>
            <a:off x="7776976" y="568198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ST12090D2-E5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A65DDE-8FE7-4086-8C80-3C9F6790E321}"/>
              </a:ext>
            </a:extLst>
          </p:cNvPr>
          <p:cNvSpPr/>
          <p:nvPr/>
        </p:nvSpPr>
        <p:spPr>
          <a:xfrm>
            <a:off x="1674688" y="2115714"/>
            <a:ext cx="1315092" cy="89385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896E37-6EBE-4B3F-8B6A-82470A5BC91E}"/>
              </a:ext>
            </a:extLst>
          </p:cNvPr>
          <p:cNvSpPr/>
          <p:nvPr/>
        </p:nvSpPr>
        <p:spPr>
          <a:xfrm>
            <a:off x="1337518" y="5094094"/>
            <a:ext cx="1315092" cy="89385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B02E23-CCC9-4E4D-AF9D-2E663AA895C3}"/>
              </a:ext>
            </a:extLst>
          </p:cNvPr>
          <p:cNvSpPr/>
          <p:nvPr/>
        </p:nvSpPr>
        <p:spPr>
          <a:xfrm>
            <a:off x="8878750" y="2379391"/>
            <a:ext cx="1315092" cy="89385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BBF873-46FD-4B1B-9E4F-D62AAF831AB5}"/>
              </a:ext>
            </a:extLst>
          </p:cNvPr>
          <p:cNvSpPr/>
          <p:nvPr/>
        </p:nvSpPr>
        <p:spPr>
          <a:xfrm>
            <a:off x="8848953" y="5079606"/>
            <a:ext cx="1315092" cy="89385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926CB-DE82-1D01-BF10-29C9F5E89CB2}"/>
              </a:ext>
            </a:extLst>
          </p:cNvPr>
          <p:cNvSpPr txBox="1"/>
          <p:nvPr/>
        </p:nvSpPr>
        <p:spPr>
          <a:xfrm>
            <a:off x="5231350" y="822058"/>
            <a:ext cx="1395832" cy="461665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T</a:t>
            </a:r>
            <a:r>
              <a:rPr lang="en-US" sz="2400" b="1" dirty="0" err="1"/>
              <a:t>iện</a:t>
            </a:r>
            <a:r>
              <a:rPr lang="en-US" sz="2400" b="1" dirty="0"/>
              <a:t> </a:t>
            </a:r>
            <a:r>
              <a:rPr lang="en-US" sz="2400" b="1" dirty="0" err="1"/>
              <a:t>ích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57409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5F1A37-48EA-77CF-CC80-10B5EFB0C5F7}"/>
              </a:ext>
            </a:extLst>
          </p:cNvPr>
          <p:cNvSpPr txBox="1"/>
          <p:nvPr/>
        </p:nvSpPr>
        <p:spPr>
          <a:xfrm>
            <a:off x="1567468" y="107157"/>
            <a:ext cx="100377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500" b="1">
                <a:solidFill>
                  <a:srgbClr val="002B85"/>
                </a:solidFill>
                <a:latin typeface="+mj-lt"/>
                <a:cs typeface="Segoe UI" panose="020B0502040204020203" pitchFamily="34" charset="0"/>
              </a:rPr>
              <a:t>SO SÁNH SẢN PHẨM TMT ST11890D2 &amp; TMT ST12090D2</a:t>
            </a:r>
            <a:endParaRPr lang="en-US" sz="2500" b="1" dirty="0">
              <a:solidFill>
                <a:srgbClr val="002B85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D81EF-9134-2417-C9AC-194EADE9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03200-A55C-40F0-9FE3-17F705301759}" type="slidenum">
              <a:rPr lang="vi-VN" smtClean="0"/>
              <a:t>9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A936C-46DB-D8E9-3606-D80502246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7027" r="6126" b="27568"/>
          <a:stretch/>
        </p:blipFill>
        <p:spPr>
          <a:xfrm>
            <a:off x="6658145" y="2762486"/>
            <a:ext cx="4947059" cy="3064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02FBA-8258-26EE-28F8-98113868E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2217" y="2253511"/>
            <a:ext cx="3066616" cy="4084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283D7E-9FE7-EDC7-D421-03A85FC46973}"/>
              </a:ext>
            </a:extLst>
          </p:cNvPr>
          <p:cNvSpPr txBox="1"/>
          <p:nvPr/>
        </p:nvSpPr>
        <p:spPr>
          <a:xfrm>
            <a:off x="2255395" y="1935248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ST11890D2-E4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F92D1-E2FF-041E-2D6D-3B0D4ED60C29}"/>
              </a:ext>
            </a:extLst>
          </p:cNvPr>
          <p:cNvSpPr txBox="1"/>
          <p:nvPr/>
        </p:nvSpPr>
        <p:spPr>
          <a:xfrm>
            <a:off x="7261544" y="1935247"/>
            <a:ext cx="374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rgbClr val="003087"/>
                </a:solidFill>
                <a:latin typeface="+mj-lt"/>
                <a:cs typeface="Segoe UI" panose="020B0502040204020203" pitchFamily="34" charset="0"/>
              </a:rPr>
              <a:t>TMT ST12090D2-E5</a:t>
            </a:r>
            <a:endParaRPr lang="en-US" sz="2400" b="1" dirty="0">
              <a:solidFill>
                <a:srgbClr val="003087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A1783-9B49-4360-DFE2-04F78EDF745B}"/>
              </a:ext>
            </a:extLst>
          </p:cNvPr>
          <p:cNvSpPr txBox="1"/>
          <p:nvPr/>
        </p:nvSpPr>
        <p:spPr>
          <a:xfrm>
            <a:off x="418454" y="1028897"/>
            <a:ext cx="2231755" cy="461665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Chìa khoá xe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6B909BF-7A03-C46E-368A-88627CDF2ABA}"/>
              </a:ext>
            </a:extLst>
          </p:cNvPr>
          <p:cNvSpPr/>
          <p:nvPr/>
        </p:nvSpPr>
        <p:spPr>
          <a:xfrm rot="13500000">
            <a:off x="-173456" y="1055496"/>
            <a:ext cx="346911" cy="346911"/>
          </a:xfrm>
          <a:prstGeom prst="rt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D99A3-83B7-4170-A4D8-4F88037D5EBF}"/>
              </a:ext>
            </a:extLst>
          </p:cNvPr>
          <p:cNvSpPr/>
          <p:nvPr/>
        </p:nvSpPr>
        <p:spPr>
          <a:xfrm>
            <a:off x="6750121" y="3934240"/>
            <a:ext cx="2321960" cy="170627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86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g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68339</TotalTime>
  <Words>1910</Words>
  <Application>Microsoft Office PowerPoint</Application>
  <PresentationFormat>Widescreen</PresentationFormat>
  <Paragraphs>404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 Display</vt:lpstr>
      <vt:lpstr>Arial</vt:lpstr>
      <vt:lpstr>Calibri</vt:lpstr>
      <vt:lpstr>FUTURA</vt:lpstr>
      <vt:lpstr>Montserrat Alternates Medium</vt:lpstr>
      <vt:lpstr>Segoe UI</vt:lpstr>
      <vt:lpstr>Tw Cen MT</vt:lpstr>
      <vt:lpstr>Wingdings</vt:lpstr>
      <vt:lpstr>Office Theme</vt:lpstr>
      <vt:lpstr>GIỚI THIỆU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Quynh Chi</dc:creator>
  <cp:lastModifiedBy>Admin</cp:lastModifiedBy>
  <cp:revision>1967</cp:revision>
  <cp:lastPrinted>2022-10-05T06:54:55Z</cp:lastPrinted>
  <dcterms:created xsi:type="dcterms:W3CDTF">2021-08-10T04:40:47Z</dcterms:created>
  <dcterms:modified xsi:type="dcterms:W3CDTF">2023-09-07T03:34:25Z</dcterms:modified>
</cp:coreProperties>
</file>